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9" r:id="rId1"/>
  </p:sldMasterIdLst>
  <p:notesMasterIdLst>
    <p:notesMasterId r:id="rId27"/>
  </p:notesMasterIdLst>
  <p:sldIdLst>
    <p:sldId id="400" r:id="rId2"/>
    <p:sldId id="368" r:id="rId3"/>
    <p:sldId id="390" r:id="rId4"/>
    <p:sldId id="380" r:id="rId5"/>
    <p:sldId id="404" r:id="rId6"/>
    <p:sldId id="406" r:id="rId7"/>
    <p:sldId id="369" r:id="rId8"/>
    <p:sldId id="392" r:id="rId9"/>
    <p:sldId id="395" r:id="rId10"/>
    <p:sldId id="394" r:id="rId11"/>
    <p:sldId id="295" r:id="rId12"/>
    <p:sldId id="399" r:id="rId13"/>
    <p:sldId id="374" r:id="rId14"/>
    <p:sldId id="266" r:id="rId15"/>
    <p:sldId id="257" r:id="rId16"/>
    <p:sldId id="263" r:id="rId17"/>
    <p:sldId id="364" r:id="rId18"/>
    <p:sldId id="365" r:id="rId19"/>
    <p:sldId id="396" r:id="rId20"/>
    <p:sldId id="401" r:id="rId21"/>
    <p:sldId id="334" r:id="rId22"/>
    <p:sldId id="397" r:id="rId23"/>
    <p:sldId id="270" r:id="rId24"/>
    <p:sldId id="269" r:id="rId25"/>
    <p:sldId id="268" r:id="rId2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868"/>
    <p:restoredTop sz="94720"/>
  </p:normalViewPr>
  <p:slideViewPr>
    <p:cSldViewPr snapToGrid="0" snapToObjects="1">
      <p:cViewPr varScale="1">
        <p:scale>
          <a:sx n="91" d="100"/>
          <a:sy n="91" d="100"/>
        </p:scale>
        <p:origin x="272" y="48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notesMaster" Target="notesMasters/notesMaster1.xml"/><Relationship Id="rId30"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06665C6F-5C3B-4CB9-B581-54698C062B07}" type="doc">
      <dgm:prSet loTypeId="urn:microsoft.com/office/officeart/2008/layout/LinedList" loCatId="list" qsTypeId="urn:microsoft.com/office/officeart/2005/8/quickstyle/simple1" qsCatId="simple" csTypeId="urn:microsoft.com/office/officeart/2005/8/colors/colorful2" csCatId="colorful" phldr="1"/>
      <dgm:spPr/>
      <dgm:t>
        <a:bodyPr/>
        <a:lstStyle/>
        <a:p>
          <a:endParaRPr lang="en-US"/>
        </a:p>
      </dgm:t>
    </dgm:pt>
    <dgm:pt modelId="{2D6A78CA-23A6-4999-A853-EE6396437BBB}">
      <dgm:prSet/>
      <dgm:spPr/>
      <dgm:t>
        <a:bodyPr/>
        <a:lstStyle/>
        <a:p>
          <a:r>
            <a:rPr lang="en-US" b="1" dirty="0"/>
            <a:t>Deception: </a:t>
          </a:r>
          <a:r>
            <a:rPr lang="en-US" b="0" dirty="0"/>
            <a:t>devil is the father of lies</a:t>
          </a:r>
          <a:endParaRPr lang="en-US" dirty="0"/>
        </a:p>
      </dgm:t>
    </dgm:pt>
    <dgm:pt modelId="{DC886B54-E4F0-4919-8D37-97027616A25C}" type="parTrans" cxnId="{832FFA42-9E57-4557-9BBA-2845CDDDDBC6}">
      <dgm:prSet/>
      <dgm:spPr/>
      <dgm:t>
        <a:bodyPr/>
        <a:lstStyle/>
        <a:p>
          <a:endParaRPr lang="en-US"/>
        </a:p>
      </dgm:t>
    </dgm:pt>
    <dgm:pt modelId="{90652692-BC5F-40C2-B611-22D867299AA2}" type="sibTrans" cxnId="{832FFA42-9E57-4557-9BBA-2845CDDDDBC6}">
      <dgm:prSet/>
      <dgm:spPr/>
      <dgm:t>
        <a:bodyPr/>
        <a:lstStyle/>
        <a:p>
          <a:endParaRPr lang="en-US"/>
        </a:p>
      </dgm:t>
    </dgm:pt>
    <dgm:pt modelId="{E8F73479-A04D-41C3-AD99-F2351542B191}">
      <dgm:prSet/>
      <dgm:spPr/>
      <dgm:t>
        <a:bodyPr/>
        <a:lstStyle/>
        <a:p>
          <a:r>
            <a:rPr lang="en-US" b="1" dirty="0"/>
            <a:t>Division: </a:t>
          </a:r>
          <a:r>
            <a:rPr lang="en-US" b="0" dirty="0"/>
            <a:t>devil divides to conquer</a:t>
          </a:r>
          <a:r>
            <a:rPr lang="en-US" b="1" dirty="0"/>
            <a:t> </a:t>
          </a:r>
          <a:endParaRPr lang="en-US" dirty="0"/>
        </a:p>
      </dgm:t>
    </dgm:pt>
    <dgm:pt modelId="{EB139E29-91DC-413F-A451-D6DD7F2957AA}" type="parTrans" cxnId="{F169631F-8712-4417-8C69-B3DC814777A4}">
      <dgm:prSet/>
      <dgm:spPr/>
      <dgm:t>
        <a:bodyPr/>
        <a:lstStyle/>
        <a:p>
          <a:endParaRPr lang="en-US"/>
        </a:p>
      </dgm:t>
    </dgm:pt>
    <dgm:pt modelId="{4841B9FE-165E-4D11-808E-6482BC18028B}" type="sibTrans" cxnId="{F169631F-8712-4417-8C69-B3DC814777A4}">
      <dgm:prSet/>
      <dgm:spPr/>
      <dgm:t>
        <a:bodyPr/>
        <a:lstStyle/>
        <a:p>
          <a:endParaRPr lang="en-US"/>
        </a:p>
      </dgm:t>
    </dgm:pt>
    <dgm:pt modelId="{1EF5AA30-53A1-4C1F-AA5C-14C44C8F5601}">
      <dgm:prSet/>
      <dgm:spPr/>
      <dgm:t>
        <a:bodyPr/>
        <a:lstStyle/>
        <a:p>
          <a:r>
            <a:rPr lang="en-US" b="1" dirty="0"/>
            <a:t>Diversion: </a:t>
          </a:r>
          <a:r>
            <a:rPr lang="en-US" b="0" dirty="0"/>
            <a:t>devil diverts us from God</a:t>
          </a:r>
        </a:p>
      </dgm:t>
    </dgm:pt>
    <dgm:pt modelId="{DE976D58-7280-4F76-8334-8749F165D42F}" type="parTrans" cxnId="{EAD22C07-22D2-4124-90B2-1B68EC6A7471}">
      <dgm:prSet/>
      <dgm:spPr/>
      <dgm:t>
        <a:bodyPr/>
        <a:lstStyle/>
        <a:p>
          <a:endParaRPr lang="en-US"/>
        </a:p>
      </dgm:t>
    </dgm:pt>
    <dgm:pt modelId="{79287C6B-7B6E-4434-8263-F3E6E256891C}" type="sibTrans" cxnId="{EAD22C07-22D2-4124-90B2-1B68EC6A7471}">
      <dgm:prSet/>
      <dgm:spPr/>
      <dgm:t>
        <a:bodyPr/>
        <a:lstStyle/>
        <a:p>
          <a:endParaRPr lang="en-US"/>
        </a:p>
      </dgm:t>
    </dgm:pt>
    <dgm:pt modelId="{BC1A46C6-8561-4C27-AF0F-CCC55770973D}">
      <dgm:prSet/>
      <dgm:spPr/>
      <dgm:t>
        <a:bodyPr/>
        <a:lstStyle/>
        <a:p>
          <a:r>
            <a:rPr lang="en-US" b="1" dirty="0"/>
            <a:t>Destruction: </a:t>
          </a:r>
          <a:r>
            <a:rPr lang="en-US" b="0" dirty="0"/>
            <a:t>no God, no heaven, no sin</a:t>
          </a:r>
        </a:p>
      </dgm:t>
    </dgm:pt>
    <dgm:pt modelId="{06036417-937E-4538-A5FC-3E37A4230A1E}" type="parTrans" cxnId="{39E8B5B0-9028-405C-B037-D4396647B5C0}">
      <dgm:prSet/>
      <dgm:spPr/>
      <dgm:t>
        <a:bodyPr/>
        <a:lstStyle/>
        <a:p>
          <a:endParaRPr lang="en-US"/>
        </a:p>
      </dgm:t>
    </dgm:pt>
    <dgm:pt modelId="{16EEB99F-BDE7-42CA-8387-A5075394CBF2}" type="sibTrans" cxnId="{39E8B5B0-9028-405C-B037-D4396647B5C0}">
      <dgm:prSet/>
      <dgm:spPr/>
      <dgm:t>
        <a:bodyPr/>
        <a:lstStyle/>
        <a:p>
          <a:endParaRPr lang="en-US"/>
        </a:p>
      </dgm:t>
    </dgm:pt>
    <dgm:pt modelId="{F446D3CD-E679-42CC-A6C3-D762477E1AD2}">
      <dgm:prSet/>
      <dgm:spPr/>
      <dgm:t>
        <a:bodyPr/>
        <a:lstStyle/>
        <a:p>
          <a:r>
            <a:rPr lang="en-US" b="1" dirty="0"/>
            <a:t>Discouragement: </a:t>
          </a:r>
          <a:r>
            <a:rPr lang="en-US" b="0" dirty="0"/>
            <a:t>“Accuser” crushes you</a:t>
          </a:r>
        </a:p>
      </dgm:t>
    </dgm:pt>
    <dgm:pt modelId="{BC04B48E-C8E6-4695-B1BB-A9A6A453BABC}" type="parTrans" cxnId="{2D020FCB-6163-435F-B9CE-72F3CE011D71}">
      <dgm:prSet/>
      <dgm:spPr/>
      <dgm:t>
        <a:bodyPr/>
        <a:lstStyle/>
        <a:p>
          <a:endParaRPr lang="en-US"/>
        </a:p>
      </dgm:t>
    </dgm:pt>
    <dgm:pt modelId="{339BC9C1-E922-4C1A-9FAC-AE5B31CDAA4F}" type="sibTrans" cxnId="{2D020FCB-6163-435F-B9CE-72F3CE011D71}">
      <dgm:prSet/>
      <dgm:spPr/>
      <dgm:t>
        <a:bodyPr/>
        <a:lstStyle/>
        <a:p>
          <a:endParaRPr lang="en-US"/>
        </a:p>
      </dgm:t>
    </dgm:pt>
    <dgm:pt modelId="{11575C47-F4E3-45F8-8C4D-FDC67F847C1E}">
      <dgm:prSet/>
      <dgm:spPr/>
      <dgm:t>
        <a:bodyPr/>
        <a:lstStyle/>
        <a:p>
          <a:r>
            <a:rPr lang="en-US" b="1" dirty="0"/>
            <a:t>Doubt: </a:t>
          </a:r>
          <a:r>
            <a:rPr lang="en-US" b="0" dirty="0"/>
            <a:t>disbelief in God, Church teaching</a:t>
          </a:r>
        </a:p>
      </dgm:t>
    </dgm:pt>
    <dgm:pt modelId="{21D2605B-21A5-47F9-AC01-A6AF4273132A}" type="parTrans" cxnId="{CB616B2D-B490-44B9-AC9E-1BA3B145F37F}">
      <dgm:prSet/>
      <dgm:spPr/>
      <dgm:t>
        <a:bodyPr/>
        <a:lstStyle/>
        <a:p>
          <a:endParaRPr lang="en-US"/>
        </a:p>
      </dgm:t>
    </dgm:pt>
    <dgm:pt modelId="{2D0F485D-99A6-469E-9507-0DD5989F2755}" type="sibTrans" cxnId="{CB616B2D-B490-44B9-AC9E-1BA3B145F37F}">
      <dgm:prSet/>
      <dgm:spPr/>
      <dgm:t>
        <a:bodyPr/>
        <a:lstStyle/>
        <a:p>
          <a:endParaRPr lang="en-US"/>
        </a:p>
      </dgm:t>
    </dgm:pt>
    <dgm:pt modelId="{C602D464-4E39-420C-A83A-A4DE85EE8D06}">
      <dgm:prSet/>
      <dgm:spPr/>
      <dgm:t>
        <a:bodyPr/>
        <a:lstStyle/>
        <a:p>
          <a:r>
            <a:rPr lang="en-US" b="1" dirty="0"/>
            <a:t>Disobedience: </a:t>
          </a:r>
          <a:r>
            <a:rPr lang="en-US" b="0" dirty="0"/>
            <a:t>Break God’s/Church’s law</a:t>
          </a:r>
        </a:p>
      </dgm:t>
    </dgm:pt>
    <dgm:pt modelId="{9186DF47-C6A4-40B8-952B-ED054AB9D2FF}" type="parTrans" cxnId="{8A5342D3-8A08-4AEB-A950-72123854AF39}">
      <dgm:prSet/>
      <dgm:spPr/>
      <dgm:t>
        <a:bodyPr/>
        <a:lstStyle/>
        <a:p>
          <a:endParaRPr lang="en-US"/>
        </a:p>
      </dgm:t>
    </dgm:pt>
    <dgm:pt modelId="{4C76554F-F788-4B30-B84F-697926EFD64F}" type="sibTrans" cxnId="{8A5342D3-8A08-4AEB-A950-72123854AF39}">
      <dgm:prSet/>
      <dgm:spPr/>
      <dgm:t>
        <a:bodyPr/>
        <a:lstStyle/>
        <a:p>
          <a:endParaRPr lang="en-US"/>
        </a:p>
      </dgm:t>
    </dgm:pt>
    <dgm:pt modelId="{30C79BE8-F22D-4B77-96DA-85DE6F672610}">
      <dgm:prSet/>
      <dgm:spPr/>
      <dgm:t>
        <a:bodyPr/>
        <a:lstStyle/>
        <a:p>
          <a:r>
            <a:rPr lang="en-US" b="1" dirty="0"/>
            <a:t>Duplicity: </a:t>
          </a:r>
          <a:r>
            <a:rPr lang="en-US" b="0" dirty="0"/>
            <a:t>double-minded</a:t>
          </a:r>
        </a:p>
      </dgm:t>
    </dgm:pt>
    <dgm:pt modelId="{1F05DE6F-1E94-4381-83B3-36B21BC53778}" type="parTrans" cxnId="{20AC8D40-C8AA-4A04-B1F4-0D38229FF0B6}">
      <dgm:prSet/>
      <dgm:spPr/>
      <dgm:t>
        <a:bodyPr/>
        <a:lstStyle/>
        <a:p>
          <a:endParaRPr lang="en-US"/>
        </a:p>
      </dgm:t>
    </dgm:pt>
    <dgm:pt modelId="{7BB49E2F-8622-421E-950D-1D56510F9BC7}" type="sibTrans" cxnId="{20AC8D40-C8AA-4A04-B1F4-0D38229FF0B6}">
      <dgm:prSet/>
      <dgm:spPr/>
      <dgm:t>
        <a:bodyPr/>
        <a:lstStyle/>
        <a:p>
          <a:endParaRPr lang="en-US"/>
        </a:p>
      </dgm:t>
    </dgm:pt>
    <dgm:pt modelId="{A45D50CF-6B6B-4B1C-98B9-D938811E0A79}">
      <dgm:prSet/>
      <dgm:spPr/>
      <dgm:t>
        <a:bodyPr/>
        <a:lstStyle/>
        <a:p>
          <a:r>
            <a:rPr lang="en-US" b="1" dirty="0"/>
            <a:t>Distance: </a:t>
          </a:r>
          <a:r>
            <a:rPr lang="en-US" b="0" dirty="0"/>
            <a:t>avoids deeper relationships</a:t>
          </a:r>
        </a:p>
      </dgm:t>
    </dgm:pt>
    <dgm:pt modelId="{648B1026-FFCE-41E2-8EB9-615D78CF1C52}" type="parTrans" cxnId="{DCA65586-1D53-4FA8-AEA5-5C610043E2A3}">
      <dgm:prSet/>
      <dgm:spPr/>
      <dgm:t>
        <a:bodyPr/>
        <a:lstStyle/>
        <a:p>
          <a:endParaRPr lang="en-US"/>
        </a:p>
      </dgm:t>
    </dgm:pt>
    <dgm:pt modelId="{4092E93B-294B-4405-A2C6-3800DF25F240}" type="sibTrans" cxnId="{DCA65586-1D53-4FA8-AEA5-5C610043E2A3}">
      <dgm:prSet/>
      <dgm:spPr/>
      <dgm:t>
        <a:bodyPr/>
        <a:lstStyle/>
        <a:p>
          <a:endParaRPr lang="en-US"/>
        </a:p>
      </dgm:t>
    </dgm:pt>
    <dgm:pt modelId="{DCFE1FDE-B02F-2C4B-B2E6-5EE97CB29870}" type="pres">
      <dgm:prSet presAssocID="{06665C6F-5C3B-4CB9-B581-54698C062B07}" presName="vert0" presStyleCnt="0">
        <dgm:presLayoutVars>
          <dgm:dir/>
          <dgm:animOne val="branch"/>
          <dgm:animLvl val="lvl"/>
        </dgm:presLayoutVars>
      </dgm:prSet>
      <dgm:spPr/>
    </dgm:pt>
    <dgm:pt modelId="{42E2C3FF-7F84-F74B-9901-E0646F356060}" type="pres">
      <dgm:prSet presAssocID="{2D6A78CA-23A6-4999-A853-EE6396437BBB}" presName="thickLine" presStyleLbl="alignNode1" presStyleIdx="0" presStyleCnt="9"/>
      <dgm:spPr/>
    </dgm:pt>
    <dgm:pt modelId="{85FD588D-125F-5E49-9F48-4891CC30EA42}" type="pres">
      <dgm:prSet presAssocID="{2D6A78CA-23A6-4999-A853-EE6396437BBB}" presName="horz1" presStyleCnt="0"/>
      <dgm:spPr/>
    </dgm:pt>
    <dgm:pt modelId="{E3BF4604-BBD5-A74A-B38E-C13D6F39506E}" type="pres">
      <dgm:prSet presAssocID="{2D6A78CA-23A6-4999-A853-EE6396437BBB}" presName="tx1" presStyleLbl="revTx" presStyleIdx="0" presStyleCnt="9"/>
      <dgm:spPr/>
    </dgm:pt>
    <dgm:pt modelId="{260D3ACC-55E6-3C47-9786-087439DD4AFB}" type="pres">
      <dgm:prSet presAssocID="{2D6A78CA-23A6-4999-A853-EE6396437BBB}" presName="vert1" presStyleCnt="0"/>
      <dgm:spPr/>
    </dgm:pt>
    <dgm:pt modelId="{E016386B-9F7C-4448-9679-0A5528FFC1AC}" type="pres">
      <dgm:prSet presAssocID="{E8F73479-A04D-41C3-AD99-F2351542B191}" presName="thickLine" presStyleLbl="alignNode1" presStyleIdx="1" presStyleCnt="9"/>
      <dgm:spPr/>
    </dgm:pt>
    <dgm:pt modelId="{14060D3F-8C3F-FD4C-9DEA-9CF006EC3DA1}" type="pres">
      <dgm:prSet presAssocID="{E8F73479-A04D-41C3-AD99-F2351542B191}" presName="horz1" presStyleCnt="0"/>
      <dgm:spPr/>
    </dgm:pt>
    <dgm:pt modelId="{CE3F2216-5CF6-EB4D-B12E-CDE1F79356E7}" type="pres">
      <dgm:prSet presAssocID="{E8F73479-A04D-41C3-AD99-F2351542B191}" presName="tx1" presStyleLbl="revTx" presStyleIdx="1" presStyleCnt="9"/>
      <dgm:spPr/>
    </dgm:pt>
    <dgm:pt modelId="{C1D1AF33-EADC-2049-B28B-3E6490F23C27}" type="pres">
      <dgm:prSet presAssocID="{E8F73479-A04D-41C3-AD99-F2351542B191}" presName="vert1" presStyleCnt="0"/>
      <dgm:spPr/>
    </dgm:pt>
    <dgm:pt modelId="{26998BF1-9257-B74D-82A6-DE45F0AF9F56}" type="pres">
      <dgm:prSet presAssocID="{1EF5AA30-53A1-4C1F-AA5C-14C44C8F5601}" presName="thickLine" presStyleLbl="alignNode1" presStyleIdx="2" presStyleCnt="9"/>
      <dgm:spPr/>
    </dgm:pt>
    <dgm:pt modelId="{353DF826-8ECC-3E43-ACC7-BCC982EF422D}" type="pres">
      <dgm:prSet presAssocID="{1EF5AA30-53A1-4C1F-AA5C-14C44C8F5601}" presName="horz1" presStyleCnt="0"/>
      <dgm:spPr/>
    </dgm:pt>
    <dgm:pt modelId="{6FC08BFB-AF7D-B743-A986-3EFCDBDDCD82}" type="pres">
      <dgm:prSet presAssocID="{1EF5AA30-53A1-4C1F-AA5C-14C44C8F5601}" presName="tx1" presStyleLbl="revTx" presStyleIdx="2" presStyleCnt="9"/>
      <dgm:spPr/>
    </dgm:pt>
    <dgm:pt modelId="{3C5A5D71-DBCC-0B44-9B11-52416C0648ED}" type="pres">
      <dgm:prSet presAssocID="{1EF5AA30-53A1-4C1F-AA5C-14C44C8F5601}" presName="vert1" presStyleCnt="0"/>
      <dgm:spPr/>
    </dgm:pt>
    <dgm:pt modelId="{76C378B0-936D-AD46-BCFB-697FF5CBAD96}" type="pres">
      <dgm:prSet presAssocID="{BC1A46C6-8561-4C27-AF0F-CCC55770973D}" presName="thickLine" presStyleLbl="alignNode1" presStyleIdx="3" presStyleCnt="9"/>
      <dgm:spPr/>
    </dgm:pt>
    <dgm:pt modelId="{89B4B55F-F2A2-C541-B204-8A80A7F57421}" type="pres">
      <dgm:prSet presAssocID="{BC1A46C6-8561-4C27-AF0F-CCC55770973D}" presName="horz1" presStyleCnt="0"/>
      <dgm:spPr/>
    </dgm:pt>
    <dgm:pt modelId="{EA8AF163-C32F-3849-8B4D-FEEC627069BA}" type="pres">
      <dgm:prSet presAssocID="{BC1A46C6-8561-4C27-AF0F-CCC55770973D}" presName="tx1" presStyleLbl="revTx" presStyleIdx="3" presStyleCnt="9"/>
      <dgm:spPr/>
    </dgm:pt>
    <dgm:pt modelId="{80CAF1D2-4FC1-114C-8A25-EECDE65FADFA}" type="pres">
      <dgm:prSet presAssocID="{BC1A46C6-8561-4C27-AF0F-CCC55770973D}" presName="vert1" presStyleCnt="0"/>
      <dgm:spPr/>
    </dgm:pt>
    <dgm:pt modelId="{A451DB65-DD71-3348-8DEA-F5A030FC4010}" type="pres">
      <dgm:prSet presAssocID="{F446D3CD-E679-42CC-A6C3-D762477E1AD2}" presName="thickLine" presStyleLbl="alignNode1" presStyleIdx="4" presStyleCnt="9"/>
      <dgm:spPr/>
    </dgm:pt>
    <dgm:pt modelId="{6AFD66C4-3FA0-6542-83FB-2C7608196A20}" type="pres">
      <dgm:prSet presAssocID="{F446D3CD-E679-42CC-A6C3-D762477E1AD2}" presName="horz1" presStyleCnt="0"/>
      <dgm:spPr/>
    </dgm:pt>
    <dgm:pt modelId="{4B9245E3-67CC-3B42-AD54-7A4E875098FB}" type="pres">
      <dgm:prSet presAssocID="{F446D3CD-E679-42CC-A6C3-D762477E1AD2}" presName="tx1" presStyleLbl="revTx" presStyleIdx="4" presStyleCnt="9"/>
      <dgm:spPr/>
    </dgm:pt>
    <dgm:pt modelId="{DC546B0A-516A-2D43-A44C-F1FF2527A673}" type="pres">
      <dgm:prSet presAssocID="{F446D3CD-E679-42CC-A6C3-D762477E1AD2}" presName="vert1" presStyleCnt="0"/>
      <dgm:spPr/>
    </dgm:pt>
    <dgm:pt modelId="{54D2AE3B-B644-2046-A355-A79A14BC9B20}" type="pres">
      <dgm:prSet presAssocID="{11575C47-F4E3-45F8-8C4D-FDC67F847C1E}" presName="thickLine" presStyleLbl="alignNode1" presStyleIdx="5" presStyleCnt="9"/>
      <dgm:spPr/>
    </dgm:pt>
    <dgm:pt modelId="{A32371C9-0EE9-C046-955F-9F717FD1C0A8}" type="pres">
      <dgm:prSet presAssocID="{11575C47-F4E3-45F8-8C4D-FDC67F847C1E}" presName="horz1" presStyleCnt="0"/>
      <dgm:spPr/>
    </dgm:pt>
    <dgm:pt modelId="{DE8E1FB1-FC54-E242-810D-B2632FD27BD1}" type="pres">
      <dgm:prSet presAssocID="{11575C47-F4E3-45F8-8C4D-FDC67F847C1E}" presName="tx1" presStyleLbl="revTx" presStyleIdx="5" presStyleCnt="9"/>
      <dgm:spPr/>
    </dgm:pt>
    <dgm:pt modelId="{968D1D80-CFA1-4640-95FD-AD4E671FBB00}" type="pres">
      <dgm:prSet presAssocID="{11575C47-F4E3-45F8-8C4D-FDC67F847C1E}" presName="vert1" presStyleCnt="0"/>
      <dgm:spPr/>
    </dgm:pt>
    <dgm:pt modelId="{73D97FC7-A228-8E43-9DB9-714097E1A031}" type="pres">
      <dgm:prSet presAssocID="{C602D464-4E39-420C-A83A-A4DE85EE8D06}" presName="thickLine" presStyleLbl="alignNode1" presStyleIdx="6" presStyleCnt="9"/>
      <dgm:spPr/>
    </dgm:pt>
    <dgm:pt modelId="{2631A3D6-DAB9-B140-A3AD-3294E5F17F7E}" type="pres">
      <dgm:prSet presAssocID="{C602D464-4E39-420C-A83A-A4DE85EE8D06}" presName="horz1" presStyleCnt="0"/>
      <dgm:spPr/>
    </dgm:pt>
    <dgm:pt modelId="{8A2D36C2-E8EE-704E-A922-238BB067ED81}" type="pres">
      <dgm:prSet presAssocID="{C602D464-4E39-420C-A83A-A4DE85EE8D06}" presName="tx1" presStyleLbl="revTx" presStyleIdx="6" presStyleCnt="9"/>
      <dgm:spPr/>
    </dgm:pt>
    <dgm:pt modelId="{5DBEE44F-7528-1B46-B5D7-ECCAAFA20B8B}" type="pres">
      <dgm:prSet presAssocID="{C602D464-4E39-420C-A83A-A4DE85EE8D06}" presName="vert1" presStyleCnt="0"/>
      <dgm:spPr/>
    </dgm:pt>
    <dgm:pt modelId="{DF78BF5A-D3CB-CD42-AA40-97DA3C88F874}" type="pres">
      <dgm:prSet presAssocID="{30C79BE8-F22D-4B77-96DA-85DE6F672610}" presName="thickLine" presStyleLbl="alignNode1" presStyleIdx="7" presStyleCnt="9"/>
      <dgm:spPr/>
    </dgm:pt>
    <dgm:pt modelId="{53AA15BB-20EA-F345-9477-4B399C7A6064}" type="pres">
      <dgm:prSet presAssocID="{30C79BE8-F22D-4B77-96DA-85DE6F672610}" presName="horz1" presStyleCnt="0"/>
      <dgm:spPr/>
    </dgm:pt>
    <dgm:pt modelId="{908B8340-C7FE-F840-B39A-DF9E531AA04E}" type="pres">
      <dgm:prSet presAssocID="{30C79BE8-F22D-4B77-96DA-85DE6F672610}" presName="tx1" presStyleLbl="revTx" presStyleIdx="7" presStyleCnt="9"/>
      <dgm:spPr/>
    </dgm:pt>
    <dgm:pt modelId="{0003B92A-0E37-BF45-B18B-68A5DF661D97}" type="pres">
      <dgm:prSet presAssocID="{30C79BE8-F22D-4B77-96DA-85DE6F672610}" presName="vert1" presStyleCnt="0"/>
      <dgm:spPr/>
    </dgm:pt>
    <dgm:pt modelId="{A4E33560-DAD8-5545-AAB5-C0F6887ED9DE}" type="pres">
      <dgm:prSet presAssocID="{A45D50CF-6B6B-4B1C-98B9-D938811E0A79}" presName="thickLine" presStyleLbl="alignNode1" presStyleIdx="8" presStyleCnt="9"/>
      <dgm:spPr/>
    </dgm:pt>
    <dgm:pt modelId="{B7D56AD1-1647-7349-91AF-8BD437A4EE6F}" type="pres">
      <dgm:prSet presAssocID="{A45D50CF-6B6B-4B1C-98B9-D938811E0A79}" presName="horz1" presStyleCnt="0"/>
      <dgm:spPr/>
    </dgm:pt>
    <dgm:pt modelId="{6135D3EA-CD45-4449-935E-38B276046DF4}" type="pres">
      <dgm:prSet presAssocID="{A45D50CF-6B6B-4B1C-98B9-D938811E0A79}" presName="tx1" presStyleLbl="revTx" presStyleIdx="8" presStyleCnt="9"/>
      <dgm:spPr/>
    </dgm:pt>
    <dgm:pt modelId="{BD0028A1-2C12-D544-914F-AA0CFCA16E15}" type="pres">
      <dgm:prSet presAssocID="{A45D50CF-6B6B-4B1C-98B9-D938811E0A79}" presName="vert1" presStyleCnt="0"/>
      <dgm:spPr/>
    </dgm:pt>
  </dgm:ptLst>
  <dgm:cxnLst>
    <dgm:cxn modelId="{85878405-42A1-2D4A-93C2-7A433E2991C9}" type="presOf" srcId="{A45D50CF-6B6B-4B1C-98B9-D938811E0A79}" destId="{6135D3EA-CD45-4449-935E-38B276046DF4}" srcOrd="0" destOrd="0" presId="urn:microsoft.com/office/officeart/2008/layout/LinedList"/>
    <dgm:cxn modelId="{EAD22C07-22D2-4124-90B2-1B68EC6A7471}" srcId="{06665C6F-5C3B-4CB9-B581-54698C062B07}" destId="{1EF5AA30-53A1-4C1F-AA5C-14C44C8F5601}" srcOrd="2" destOrd="0" parTransId="{DE976D58-7280-4F76-8334-8749F165D42F}" sibTransId="{79287C6B-7B6E-4434-8263-F3E6E256891C}"/>
    <dgm:cxn modelId="{B09E1717-D71A-7744-AB56-D4A133999722}" type="presOf" srcId="{1EF5AA30-53A1-4C1F-AA5C-14C44C8F5601}" destId="{6FC08BFB-AF7D-B743-A986-3EFCDBDDCD82}" srcOrd="0" destOrd="0" presId="urn:microsoft.com/office/officeart/2008/layout/LinedList"/>
    <dgm:cxn modelId="{F169631F-8712-4417-8C69-B3DC814777A4}" srcId="{06665C6F-5C3B-4CB9-B581-54698C062B07}" destId="{E8F73479-A04D-41C3-AD99-F2351542B191}" srcOrd="1" destOrd="0" parTransId="{EB139E29-91DC-413F-A451-D6DD7F2957AA}" sibTransId="{4841B9FE-165E-4D11-808E-6482BC18028B}"/>
    <dgm:cxn modelId="{CB616B2D-B490-44B9-AC9E-1BA3B145F37F}" srcId="{06665C6F-5C3B-4CB9-B581-54698C062B07}" destId="{11575C47-F4E3-45F8-8C4D-FDC67F847C1E}" srcOrd="5" destOrd="0" parTransId="{21D2605B-21A5-47F9-AC01-A6AF4273132A}" sibTransId="{2D0F485D-99A6-469E-9507-0DD5989F2755}"/>
    <dgm:cxn modelId="{E82F1433-92F1-9841-AA03-6D432819B0C9}" type="presOf" srcId="{E8F73479-A04D-41C3-AD99-F2351542B191}" destId="{CE3F2216-5CF6-EB4D-B12E-CDE1F79356E7}" srcOrd="0" destOrd="0" presId="urn:microsoft.com/office/officeart/2008/layout/LinedList"/>
    <dgm:cxn modelId="{20AC8D40-C8AA-4A04-B1F4-0D38229FF0B6}" srcId="{06665C6F-5C3B-4CB9-B581-54698C062B07}" destId="{30C79BE8-F22D-4B77-96DA-85DE6F672610}" srcOrd="7" destOrd="0" parTransId="{1F05DE6F-1E94-4381-83B3-36B21BC53778}" sibTransId="{7BB49E2F-8622-421E-950D-1D56510F9BC7}"/>
    <dgm:cxn modelId="{832FFA42-9E57-4557-9BBA-2845CDDDDBC6}" srcId="{06665C6F-5C3B-4CB9-B581-54698C062B07}" destId="{2D6A78CA-23A6-4999-A853-EE6396437BBB}" srcOrd="0" destOrd="0" parTransId="{DC886B54-E4F0-4919-8D37-97027616A25C}" sibTransId="{90652692-BC5F-40C2-B611-22D867299AA2}"/>
    <dgm:cxn modelId="{BD744347-73D7-214C-8734-38B76378AFA4}" type="presOf" srcId="{C602D464-4E39-420C-A83A-A4DE85EE8D06}" destId="{8A2D36C2-E8EE-704E-A922-238BB067ED81}" srcOrd="0" destOrd="0" presId="urn:microsoft.com/office/officeart/2008/layout/LinedList"/>
    <dgm:cxn modelId="{F66E6D67-FEFE-1A40-9238-BF163BEA7E7D}" type="presOf" srcId="{06665C6F-5C3B-4CB9-B581-54698C062B07}" destId="{DCFE1FDE-B02F-2C4B-B2E6-5EE97CB29870}" srcOrd="0" destOrd="0" presId="urn:microsoft.com/office/officeart/2008/layout/LinedList"/>
    <dgm:cxn modelId="{CE4A2A76-4F67-9C49-8D0F-E236CB2A7D6E}" type="presOf" srcId="{30C79BE8-F22D-4B77-96DA-85DE6F672610}" destId="{908B8340-C7FE-F840-B39A-DF9E531AA04E}" srcOrd="0" destOrd="0" presId="urn:microsoft.com/office/officeart/2008/layout/LinedList"/>
    <dgm:cxn modelId="{DCA65586-1D53-4FA8-AEA5-5C610043E2A3}" srcId="{06665C6F-5C3B-4CB9-B581-54698C062B07}" destId="{A45D50CF-6B6B-4B1C-98B9-D938811E0A79}" srcOrd="8" destOrd="0" parTransId="{648B1026-FFCE-41E2-8EB9-615D78CF1C52}" sibTransId="{4092E93B-294B-4405-A2C6-3800DF25F240}"/>
    <dgm:cxn modelId="{FFD4EDA0-2A05-8E46-BEF2-A355E6414818}" type="presOf" srcId="{BC1A46C6-8561-4C27-AF0F-CCC55770973D}" destId="{EA8AF163-C32F-3849-8B4D-FEEC627069BA}" srcOrd="0" destOrd="0" presId="urn:microsoft.com/office/officeart/2008/layout/LinedList"/>
    <dgm:cxn modelId="{39E8B5B0-9028-405C-B037-D4396647B5C0}" srcId="{06665C6F-5C3B-4CB9-B581-54698C062B07}" destId="{BC1A46C6-8561-4C27-AF0F-CCC55770973D}" srcOrd="3" destOrd="0" parTransId="{06036417-937E-4538-A5FC-3E37A4230A1E}" sibTransId="{16EEB99F-BDE7-42CA-8387-A5075394CBF2}"/>
    <dgm:cxn modelId="{4A8DBDC4-A18A-9D4A-8405-FC9546ECA6D0}" type="presOf" srcId="{11575C47-F4E3-45F8-8C4D-FDC67F847C1E}" destId="{DE8E1FB1-FC54-E242-810D-B2632FD27BD1}" srcOrd="0" destOrd="0" presId="urn:microsoft.com/office/officeart/2008/layout/LinedList"/>
    <dgm:cxn modelId="{2D020FCB-6163-435F-B9CE-72F3CE011D71}" srcId="{06665C6F-5C3B-4CB9-B581-54698C062B07}" destId="{F446D3CD-E679-42CC-A6C3-D762477E1AD2}" srcOrd="4" destOrd="0" parTransId="{BC04B48E-C8E6-4695-B1BB-A9A6A453BABC}" sibTransId="{339BC9C1-E922-4C1A-9FAC-AE5B31CDAA4F}"/>
    <dgm:cxn modelId="{8A5342D3-8A08-4AEB-A950-72123854AF39}" srcId="{06665C6F-5C3B-4CB9-B581-54698C062B07}" destId="{C602D464-4E39-420C-A83A-A4DE85EE8D06}" srcOrd="6" destOrd="0" parTransId="{9186DF47-C6A4-40B8-952B-ED054AB9D2FF}" sibTransId="{4C76554F-F788-4B30-B84F-697926EFD64F}"/>
    <dgm:cxn modelId="{A211F4E9-B398-A34F-BD1E-C71FE4CEA29C}" type="presOf" srcId="{F446D3CD-E679-42CC-A6C3-D762477E1AD2}" destId="{4B9245E3-67CC-3B42-AD54-7A4E875098FB}" srcOrd="0" destOrd="0" presId="urn:microsoft.com/office/officeart/2008/layout/LinedList"/>
    <dgm:cxn modelId="{564C83F2-6C23-3D4D-9DE5-6294B821CC5B}" type="presOf" srcId="{2D6A78CA-23A6-4999-A853-EE6396437BBB}" destId="{E3BF4604-BBD5-A74A-B38E-C13D6F39506E}" srcOrd="0" destOrd="0" presId="urn:microsoft.com/office/officeart/2008/layout/LinedList"/>
    <dgm:cxn modelId="{2DE22BBE-1A54-894F-9B67-56645F43187D}" type="presParOf" srcId="{DCFE1FDE-B02F-2C4B-B2E6-5EE97CB29870}" destId="{42E2C3FF-7F84-F74B-9901-E0646F356060}" srcOrd="0" destOrd="0" presId="urn:microsoft.com/office/officeart/2008/layout/LinedList"/>
    <dgm:cxn modelId="{A2149DB8-A070-E844-AD03-2C53393FB747}" type="presParOf" srcId="{DCFE1FDE-B02F-2C4B-B2E6-5EE97CB29870}" destId="{85FD588D-125F-5E49-9F48-4891CC30EA42}" srcOrd="1" destOrd="0" presId="urn:microsoft.com/office/officeart/2008/layout/LinedList"/>
    <dgm:cxn modelId="{A69C988C-C029-6C4E-BCF9-8FD4257D058C}" type="presParOf" srcId="{85FD588D-125F-5E49-9F48-4891CC30EA42}" destId="{E3BF4604-BBD5-A74A-B38E-C13D6F39506E}" srcOrd="0" destOrd="0" presId="urn:microsoft.com/office/officeart/2008/layout/LinedList"/>
    <dgm:cxn modelId="{287107A2-3848-4345-8301-D3AF39AA5D15}" type="presParOf" srcId="{85FD588D-125F-5E49-9F48-4891CC30EA42}" destId="{260D3ACC-55E6-3C47-9786-087439DD4AFB}" srcOrd="1" destOrd="0" presId="urn:microsoft.com/office/officeart/2008/layout/LinedList"/>
    <dgm:cxn modelId="{761C134E-C8FA-9C46-AADE-46F9EC664DAD}" type="presParOf" srcId="{DCFE1FDE-B02F-2C4B-B2E6-5EE97CB29870}" destId="{E016386B-9F7C-4448-9679-0A5528FFC1AC}" srcOrd="2" destOrd="0" presId="urn:microsoft.com/office/officeart/2008/layout/LinedList"/>
    <dgm:cxn modelId="{3F2E7556-F9E6-CB48-95CC-1FFEBB502FC2}" type="presParOf" srcId="{DCFE1FDE-B02F-2C4B-B2E6-5EE97CB29870}" destId="{14060D3F-8C3F-FD4C-9DEA-9CF006EC3DA1}" srcOrd="3" destOrd="0" presId="urn:microsoft.com/office/officeart/2008/layout/LinedList"/>
    <dgm:cxn modelId="{D70BDEE8-47E2-5344-85AA-B351FB752FC4}" type="presParOf" srcId="{14060D3F-8C3F-FD4C-9DEA-9CF006EC3DA1}" destId="{CE3F2216-5CF6-EB4D-B12E-CDE1F79356E7}" srcOrd="0" destOrd="0" presId="urn:microsoft.com/office/officeart/2008/layout/LinedList"/>
    <dgm:cxn modelId="{11B45495-D628-1445-8D67-9B20CE8F2D7D}" type="presParOf" srcId="{14060D3F-8C3F-FD4C-9DEA-9CF006EC3DA1}" destId="{C1D1AF33-EADC-2049-B28B-3E6490F23C27}" srcOrd="1" destOrd="0" presId="urn:microsoft.com/office/officeart/2008/layout/LinedList"/>
    <dgm:cxn modelId="{45902E21-A1E7-534F-AC8D-163D6BE6D72A}" type="presParOf" srcId="{DCFE1FDE-B02F-2C4B-B2E6-5EE97CB29870}" destId="{26998BF1-9257-B74D-82A6-DE45F0AF9F56}" srcOrd="4" destOrd="0" presId="urn:microsoft.com/office/officeart/2008/layout/LinedList"/>
    <dgm:cxn modelId="{A6531603-53EB-484E-936F-ECE66A2EB8F0}" type="presParOf" srcId="{DCFE1FDE-B02F-2C4B-B2E6-5EE97CB29870}" destId="{353DF826-8ECC-3E43-ACC7-BCC982EF422D}" srcOrd="5" destOrd="0" presId="urn:microsoft.com/office/officeart/2008/layout/LinedList"/>
    <dgm:cxn modelId="{386C9909-EA7D-9041-8309-BC23F147F349}" type="presParOf" srcId="{353DF826-8ECC-3E43-ACC7-BCC982EF422D}" destId="{6FC08BFB-AF7D-B743-A986-3EFCDBDDCD82}" srcOrd="0" destOrd="0" presId="urn:microsoft.com/office/officeart/2008/layout/LinedList"/>
    <dgm:cxn modelId="{903A708B-620E-2145-AEB8-B480FE5013D3}" type="presParOf" srcId="{353DF826-8ECC-3E43-ACC7-BCC982EF422D}" destId="{3C5A5D71-DBCC-0B44-9B11-52416C0648ED}" srcOrd="1" destOrd="0" presId="urn:microsoft.com/office/officeart/2008/layout/LinedList"/>
    <dgm:cxn modelId="{01767D70-8205-F044-AC07-8035307A01DF}" type="presParOf" srcId="{DCFE1FDE-B02F-2C4B-B2E6-5EE97CB29870}" destId="{76C378B0-936D-AD46-BCFB-697FF5CBAD96}" srcOrd="6" destOrd="0" presId="urn:microsoft.com/office/officeart/2008/layout/LinedList"/>
    <dgm:cxn modelId="{780620D7-B9F0-0346-A15B-496E1EDC83A3}" type="presParOf" srcId="{DCFE1FDE-B02F-2C4B-B2E6-5EE97CB29870}" destId="{89B4B55F-F2A2-C541-B204-8A80A7F57421}" srcOrd="7" destOrd="0" presId="urn:microsoft.com/office/officeart/2008/layout/LinedList"/>
    <dgm:cxn modelId="{AB753F0C-F5A5-2A49-A0C6-8959A0D1965A}" type="presParOf" srcId="{89B4B55F-F2A2-C541-B204-8A80A7F57421}" destId="{EA8AF163-C32F-3849-8B4D-FEEC627069BA}" srcOrd="0" destOrd="0" presId="urn:microsoft.com/office/officeart/2008/layout/LinedList"/>
    <dgm:cxn modelId="{E3F3378B-588B-DE48-A43C-D167B13194A3}" type="presParOf" srcId="{89B4B55F-F2A2-C541-B204-8A80A7F57421}" destId="{80CAF1D2-4FC1-114C-8A25-EECDE65FADFA}" srcOrd="1" destOrd="0" presId="urn:microsoft.com/office/officeart/2008/layout/LinedList"/>
    <dgm:cxn modelId="{1C104D71-235C-284F-A224-AB86005C537D}" type="presParOf" srcId="{DCFE1FDE-B02F-2C4B-B2E6-5EE97CB29870}" destId="{A451DB65-DD71-3348-8DEA-F5A030FC4010}" srcOrd="8" destOrd="0" presId="urn:microsoft.com/office/officeart/2008/layout/LinedList"/>
    <dgm:cxn modelId="{CE20BF97-6AE3-BB40-A36F-DC2CF9A3D617}" type="presParOf" srcId="{DCFE1FDE-B02F-2C4B-B2E6-5EE97CB29870}" destId="{6AFD66C4-3FA0-6542-83FB-2C7608196A20}" srcOrd="9" destOrd="0" presId="urn:microsoft.com/office/officeart/2008/layout/LinedList"/>
    <dgm:cxn modelId="{FC7F6A95-455D-D044-89FE-A686F8BC177F}" type="presParOf" srcId="{6AFD66C4-3FA0-6542-83FB-2C7608196A20}" destId="{4B9245E3-67CC-3B42-AD54-7A4E875098FB}" srcOrd="0" destOrd="0" presId="urn:microsoft.com/office/officeart/2008/layout/LinedList"/>
    <dgm:cxn modelId="{C2B78F51-C9D0-E44F-BA5E-D6202CA5423A}" type="presParOf" srcId="{6AFD66C4-3FA0-6542-83FB-2C7608196A20}" destId="{DC546B0A-516A-2D43-A44C-F1FF2527A673}" srcOrd="1" destOrd="0" presId="urn:microsoft.com/office/officeart/2008/layout/LinedList"/>
    <dgm:cxn modelId="{1500F85F-E199-C841-A306-53053C6B15C5}" type="presParOf" srcId="{DCFE1FDE-B02F-2C4B-B2E6-5EE97CB29870}" destId="{54D2AE3B-B644-2046-A355-A79A14BC9B20}" srcOrd="10" destOrd="0" presId="urn:microsoft.com/office/officeart/2008/layout/LinedList"/>
    <dgm:cxn modelId="{9EA34516-F763-4C45-A354-B4FC7B6DCD93}" type="presParOf" srcId="{DCFE1FDE-B02F-2C4B-B2E6-5EE97CB29870}" destId="{A32371C9-0EE9-C046-955F-9F717FD1C0A8}" srcOrd="11" destOrd="0" presId="urn:microsoft.com/office/officeart/2008/layout/LinedList"/>
    <dgm:cxn modelId="{A9FE9A9D-4599-B24E-A891-447A6EABDFDC}" type="presParOf" srcId="{A32371C9-0EE9-C046-955F-9F717FD1C0A8}" destId="{DE8E1FB1-FC54-E242-810D-B2632FD27BD1}" srcOrd="0" destOrd="0" presId="urn:microsoft.com/office/officeart/2008/layout/LinedList"/>
    <dgm:cxn modelId="{B4B6D20F-843F-2C4E-B76C-3A12C57A22B3}" type="presParOf" srcId="{A32371C9-0EE9-C046-955F-9F717FD1C0A8}" destId="{968D1D80-CFA1-4640-95FD-AD4E671FBB00}" srcOrd="1" destOrd="0" presId="urn:microsoft.com/office/officeart/2008/layout/LinedList"/>
    <dgm:cxn modelId="{B0E7554A-FE08-3145-BD74-1710185F3268}" type="presParOf" srcId="{DCFE1FDE-B02F-2C4B-B2E6-5EE97CB29870}" destId="{73D97FC7-A228-8E43-9DB9-714097E1A031}" srcOrd="12" destOrd="0" presId="urn:microsoft.com/office/officeart/2008/layout/LinedList"/>
    <dgm:cxn modelId="{46F3C380-3B27-2941-8722-1B3569C51AC4}" type="presParOf" srcId="{DCFE1FDE-B02F-2C4B-B2E6-5EE97CB29870}" destId="{2631A3D6-DAB9-B140-A3AD-3294E5F17F7E}" srcOrd="13" destOrd="0" presId="urn:microsoft.com/office/officeart/2008/layout/LinedList"/>
    <dgm:cxn modelId="{735BA79D-9AEB-8C44-A9C3-02E53195621D}" type="presParOf" srcId="{2631A3D6-DAB9-B140-A3AD-3294E5F17F7E}" destId="{8A2D36C2-E8EE-704E-A922-238BB067ED81}" srcOrd="0" destOrd="0" presId="urn:microsoft.com/office/officeart/2008/layout/LinedList"/>
    <dgm:cxn modelId="{6024C23D-84B3-4442-A370-2C469A079516}" type="presParOf" srcId="{2631A3D6-DAB9-B140-A3AD-3294E5F17F7E}" destId="{5DBEE44F-7528-1B46-B5D7-ECCAAFA20B8B}" srcOrd="1" destOrd="0" presId="urn:microsoft.com/office/officeart/2008/layout/LinedList"/>
    <dgm:cxn modelId="{249EE7C3-DF01-054E-AD10-05984DAA0B5C}" type="presParOf" srcId="{DCFE1FDE-B02F-2C4B-B2E6-5EE97CB29870}" destId="{DF78BF5A-D3CB-CD42-AA40-97DA3C88F874}" srcOrd="14" destOrd="0" presId="urn:microsoft.com/office/officeart/2008/layout/LinedList"/>
    <dgm:cxn modelId="{6B0F747E-727C-7F4B-A08F-4CC73D48C85C}" type="presParOf" srcId="{DCFE1FDE-B02F-2C4B-B2E6-5EE97CB29870}" destId="{53AA15BB-20EA-F345-9477-4B399C7A6064}" srcOrd="15" destOrd="0" presId="urn:microsoft.com/office/officeart/2008/layout/LinedList"/>
    <dgm:cxn modelId="{E35F43CB-F65A-0F49-926C-6C35F823A2D5}" type="presParOf" srcId="{53AA15BB-20EA-F345-9477-4B399C7A6064}" destId="{908B8340-C7FE-F840-B39A-DF9E531AA04E}" srcOrd="0" destOrd="0" presId="urn:microsoft.com/office/officeart/2008/layout/LinedList"/>
    <dgm:cxn modelId="{9022ED3D-EF26-1B4F-B15C-955DDBFB2AB3}" type="presParOf" srcId="{53AA15BB-20EA-F345-9477-4B399C7A6064}" destId="{0003B92A-0E37-BF45-B18B-68A5DF661D97}" srcOrd="1" destOrd="0" presId="urn:microsoft.com/office/officeart/2008/layout/LinedList"/>
    <dgm:cxn modelId="{05F9F567-FECD-C949-817D-79DB331A594E}" type="presParOf" srcId="{DCFE1FDE-B02F-2C4B-B2E6-5EE97CB29870}" destId="{A4E33560-DAD8-5545-AAB5-C0F6887ED9DE}" srcOrd="16" destOrd="0" presId="urn:microsoft.com/office/officeart/2008/layout/LinedList"/>
    <dgm:cxn modelId="{6C83A0A2-A2B2-C649-9F2E-1D807AB746A9}" type="presParOf" srcId="{DCFE1FDE-B02F-2C4B-B2E6-5EE97CB29870}" destId="{B7D56AD1-1647-7349-91AF-8BD437A4EE6F}" srcOrd="17" destOrd="0" presId="urn:microsoft.com/office/officeart/2008/layout/LinedList"/>
    <dgm:cxn modelId="{71A4DB04-AC20-F642-9622-D30CDA3F3257}" type="presParOf" srcId="{B7D56AD1-1647-7349-91AF-8BD437A4EE6F}" destId="{6135D3EA-CD45-4449-935E-38B276046DF4}" srcOrd="0" destOrd="0" presId="urn:microsoft.com/office/officeart/2008/layout/LinedList"/>
    <dgm:cxn modelId="{F76012CD-522B-4341-AB71-80C09F691C61}" type="presParOf" srcId="{B7D56AD1-1647-7349-91AF-8BD437A4EE6F}" destId="{BD0028A1-2C12-D544-914F-AA0CFCA16E15}" srcOrd="1" destOrd="0" presId="urn:microsoft.com/office/officeart/2008/layout/Lin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0B66C9DB-B263-4371-AB2F-F028FC0EB414}" type="doc">
      <dgm:prSet loTypeId="urn:microsoft.com/office/officeart/2005/8/layout/vList2" loCatId="list" qsTypeId="urn:microsoft.com/office/officeart/2005/8/quickstyle/simple1" qsCatId="simple" csTypeId="urn:microsoft.com/office/officeart/2005/8/colors/colorful5" csCatId="colorful" phldr="1"/>
      <dgm:spPr/>
      <dgm:t>
        <a:bodyPr/>
        <a:lstStyle/>
        <a:p>
          <a:endParaRPr lang="en-US"/>
        </a:p>
      </dgm:t>
    </dgm:pt>
    <dgm:pt modelId="{9B108E19-738F-4A4D-8E05-AB9A88575FCD}">
      <dgm:prSet custT="1"/>
      <dgm:spPr/>
      <dgm:t>
        <a:bodyPr/>
        <a:lstStyle/>
        <a:p>
          <a:r>
            <a:rPr lang="en-US" sz="2400" b="1" dirty="0"/>
            <a:t>1. </a:t>
          </a:r>
          <a:r>
            <a:rPr lang="en-US" sz="2800" b="1" dirty="0"/>
            <a:t>OPPRESSION</a:t>
          </a:r>
          <a:r>
            <a:rPr lang="en-US" sz="2400" b="1" dirty="0"/>
            <a:t> (Exterior)There is no possession, loss of consciousness, or involuntary action and word, severe to mild attacks.</a:t>
          </a:r>
        </a:p>
      </dgm:t>
    </dgm:pt>
    <dgm:pt modelId="{B554A774-5581-4724-91BE-656367C014EE}" type="parTrans" cxnId="{DF34FF0D-8B0E-4E53-B921-228CD1E5FEA7}">
      <dgm:prSet/>
      <dgm:spPr/>
      <dgm:t>
        <a:bodyPr/>
        <a:lstStyle/>
        <a:p>
          <a:endParaRPr lang="en-US"/>
        </a:p>
      </dgm:t>
    </dgm:pt>
    <dgm:pt modelId="{E47291CF-5FB2-45E1-B72A-BC9855D13E28}" type="sibTrans" cxnId="{DF34FF0D-8B0E-4E53-B921-228CD1E5FEA7}">
      <dgm:prSet/>
      <dgm:spPr/>
      <dgm:t>
        <a:bodyPr/>
        <a:lstStyle/>
        <a:p>
          <a:endParaRPr lang="en-US"/>
        </a:p>
      </dgm:t>
    </dgm:pt>
    <dgm:pt modelId="{7F8F210E-91E6-4702-9014-565193D3083E}">
      <dgm:prSet custT="1"/>
      <dgm:spPr/>
      <dgm:t>
        <a:bodyPr/>
        <a:lstStyle/>
        <a:p>
          <a:r>
            <a:rPr lang="en-US" sz="2400" dirty="0"/>
            <a:t>2. </a:t>
          </a:r>
          <a:r>
            <a:rPr lang="en-US" sz="2800" b="1" dirty="0"/>
            <a:t>OBSESSION</a:t>
          </a:r>
          <a:r>
            <a:rPr lang="en-US" sz="2400" b="1" dirty="0"/>
            <a:t>: (Interior) Chronic irrational thoughts, suicidal ideation</a:t>
          </a:r>
          <a:endParaRPr lang="en-US" sz="500" dirty="0"/>
        </a:p>
      </dgm:t>
    </dgm:pt>
    <dgm:pt modelId="{C1FF2312-8903-4ADA-BC0E-C8C2DA7753F5}" type="parTrans" cxnId="{2EF06DCB-080F-407A-A833-3748E5438E6C}">
      <dgm:prSet/>
      <dgm:spPr/>
      <dgm:t>
        <a:bodyPr/>
        <a:lstStyle/>
        <a:p>
          <a:endParaRPr lang="en-US"/>
        </a:p>
      </dgm:t>
    </dgm:pt>
    <dgm:pt modelId="{EB3DB793-BD3A-4813-989D-2D5FEB941CE5}" type="sibTrans" cxnId="{2EF06DCB-080F-407A-A833-3748E5438E6C}">
      <dgm:prSet/>
      <dgm:spPr/>
      <dgm:t>
        <a:bodyPr/>
        <a:lstStyle/>
        <a:p>
          <a:endParaRPr lang="en-US"/>
        </a:p>
      </dgm:t>
    </dgm:pt>
    <dgm:pt modelId="{B3D8CF13-2B8A-40B3-BBD2-BA9159325586}">
      <dgm:prSet custT="1"/>
      <dgm:spPr/>
      <dgm:t>
        <a:bodyPr/>
        <a:lstStyle/>
        <a:p>
          <a:r>
            <a:rPr lang="en-US" sz="2400" b="1" dirty="0"/>
            <a:t>3. </a:t>
          </a:r>
          <a:r>
            <a:rPr lang="en-US" sz="2800" b="1" dirty="0"/>
            <a:t>POSESSION</a:t>
          </a:r>
          <a:r>
            <a:rPr lang="en-US" sz="2400" b="1" dirty="0"/>
            <a:t>: When Satan takes possession of the body, not the soul. The Major Rite of Exorcism usually required</a:t>
          </a:r>
          <a:r>
            <a:rPr lang="en-US" sz="500" b="1" dirty="0"/>
            <a:t>. </a:t>
          </a:r>
        </a:p>
      </dgm:t>
    </dgm:pt>
    <dgm:pt modelId="{2217D1D7-9A70-49A9-8D49-D78B5D90C34A}" type="parTrans" cxnId="{64BA7F36-A241-481F-8FEF-A04122E231D0}">
      <dgm:prSet/>
      <dgm:spPr/>
      <dgm:t>
        <a:bodyPr/>
        <a:lstStyle/>
        <a:p>
          <a:endParaRPr lang="en-US"/>
        </a:p>
      </dgm:t>
    </dgm:pt>
    <dgm:pt modelId="{328C9B7D-526C-46B2-8EA3-0F33300590EC}" type="sibTrans" cxnId="{64BA7F36-A241-481F-8FEF-A04122E231D0}">
      <dgm:prSet/>
      <dgm:spPr/>
      <dgm:t>
        <a:bodyPr/>
        <a:lstStyle/>
        <a:p>
          <a:endParaRPr lang="en-US"/>
        </a:p>
      </dgm:t>
    </dgm:pt>
    <dgm:pt modelId="{F485484A-B426-43C3-A45B-F7F8BD96AA05}">
      <dgm:prSet custT="1"/>
      <dgm:spPr/>
      <dgm:t>
        <a:bodyPr/>
        <a:lstStyle/>
        <a:p>
          <a:r>
            <a:rPr lang="en-US" sz="2800" dirty="0"/>
            <a:t>4. </a:t>
          </a:r>
          <a:r>
            <a:rPr lang="en-US" sz="2800" b="1" dirty="0"/>
            <a:t>INFESTATION: Affects houses, animals, things </a:t>
          </a:r>
        </a:p>
      </dgm:t>
    </dgm:pt>
    <dgm:pt modelId="{C5290651-B52F-4C66-BC7C-95E9337FFBD3}" type="parTrans" cxnId="{A9FF5472-705E-4591-9516-5A7E2E796CAC}">
      <dgm:prSet/>
      <dgm:spPr/>
      <dgm:t>
        <a:bodyPr/>
        <a:lstStyle/>
        <a:p>
          <a:endParaRPr lang="en-US"/>
        </a:p>
      </dgm:t>
    </dgm:pt>
    <dgm:pt modelId="{9DA423CA-9373-411A-BD77-6245EEADD4F4}" type="sibTrans" cxnId="{A9FF5472-705E-4591-9516-5A7E2E796CAC}">
      <dgm:prSet/>
      <dgm:spPr/>
      <dgm:t>
        <a:bodyPr/>
        <a:lstStyle/>
        <a:p>
          <a:endParaRPr lang="en-US"/>
        </a:p>
      </dgm:t>
    </dgm:pt>
    <dgm:pt modelId="{C56463D9-AE98-4CAC-AA5B-E2C9113A96C6}">
      <dgm:prSet custT="1"/>
      <dgm:spPr/>
      <dgm:t>
        <a:bodyPr/>
        <a:lstStyle/>
        <a:p>
          <a:r>
            <a:rPr lang="en-US" sz="2800" b="1" dirty="0"/>
            <a:t>5. SUBJUGATION: People voluntarily submit to Satan</a:t>
          </a:r>
        </a:p>
      </dgm:t>
    </dgm:pt>
    <dgm:pt modelId="{ABDBDFA3-82B9-4962-AA10-4216EDC1C69A}" type="parTrans" cxnId="{3710B863-9A13-4E0F-9BC9-52F112720785}">
      <dgm:prSet/>
      <dgm:spPr/>
      <dgm:t>
        <a:bodyPr/>
        <a:lstStyle/>
        <a:p>
          <a:endParaRPr lang="en-US"/>
        </a:p>
      </dgm:t>
    </dgm:pt>
    <dgm:pt modelId="{C76AB708-F6DB-4633-8546-DC44AEB23456}" type="sibTrans" cxnId="{3710B863-9A13-4E0F-9BC9-52F112720785}">
      <dgm:prSet/>
      <dgm:spPr/>
      <dgm:t>
        <a:bodyPr/>
        <a:lstStyle/>
        <a:p>
          <a:endParaRPr lang="en-US"/>
        </a:p>
      </dgm:t>
    </dgm:pt>
    <dgm:pt modelId="{785A4813-8EE9-7549-9B2D-31A9633FA971}" type="pres">
      <dgm:prSet presAssocID="{0B66C9DB-B263-4371-AB2F-F028FC0EB414}" presName="linear" presStyleCnt="0">
        <dgm:presLayoutVars>
          <dgm:animLvl val="lvl"/>
          <dgm:resizeHandles val="exact"/>
        </dgm:presLayoutVars>
      </dgm:prSet>
      <dgm:spPr/>
    </dgm:pt>
    <dgm:pt modelId="{CECB856F-81B9-8B4B-8241-68BD32075BA7}" type="pres">
      <dgm:prSet presAssocID="{9B108E19-738F-4A4D-8E05-AB9A88575FCD}" presName="parentText" presStyleLbl="node1" presStyleIdx="0" presStyleCnt="5">
        <dgm:presLayoutVars>
          <dgm:chMax val="0"/>
          <dgm:bulletEnabled val="1"/>
        </dgm:presLayoutVars>
      </dgm:prSet>
      <dgm:spPr/>
    </dgm:pt>
    <dgm:pt modelId="{4ACC1D18-A6CA-3A41-9F4C-46E3B453833A}" type="pres">
      <dgm:prSet presAssocID="{E47291CF-5FB2-45E1-B72A-BC9855D13E28}" presName="spacer" presStyleCnt="0"/>
      <dgm:spPr/>
    </dgm:pt>
    <dgm:pt modelId="{8C9AB6C0-F585-C447-BB78-6CF38F3FD23B}" type="pres">
      <dgm:prSet presAssocID="{7F8F210E-91E6-4702-9014-565193D3083E}" presName="parentText" presStyleLbl="node1" presStyleIdx="1" presStyleCnt="5" custLinFactY="-3877" custLinFactNeighborX="-15" custLinFactNeighborY="-100000">
        <dgm:presLayoutVars>
          <dgm:chMax val="0"/>
          <dgm:bulletEnabled val="1"/>
        </dgm:presLayoutVars>
      </dgm:prSet>
      <dgm:spPr/>
    </dgm:pt>
    <dgm:pt modelId="{8EB5FE9E-F6CE-C74B-B9C0-D846C2BE244B}" type="pres">
      <dgm:prSet presAssocID="{EB3DB793-BD3A-4813-989D-2D5FEB941CE5}" presName="spacer" presStyleCnt="0"/>
      <dgm:spPr/>
    </dgm:pt>
    <dgm:pt modelId="{DBE9D7D8-DFA8-B344-BC1C-EEB91C1FD41B}" type="pres">
      <dgm:prSet presAssocID="{B3D8CF13-2B8A-40B3-BBD2-BA9159325586}" presName="parentText" presStyleLbl="node1" presStyleIdx="2" presStyleCnt="5">
        <dgm:presLayoutVars>
          <dgm:chMax val="0"/>
          <dgm:bulletEnabled val="1"/>
        </dgm:presLayoutVars>
      </dgm:prSet>
      <dgm:spPr/>
    </dgm:pt>
    <dgm:pt modelId="{1AB2F4ED-DA5D-DC40-963E-DA8764B0C3CB}" type="pres">
      <dgm:prSet presAssocID="{328C9B7D-526C-46B2-8EA3-0F33300590EC}" presName="spacer" presStyleCnt="0"/>
      <dgm:spPr/>
    </dgm:pt>
    <dgm:pt modelId="{65E048BC-8065-3A46-AA33-57CA7EC279D8}" type="pres">
      <dgm:prSet presAssocID="{F485484A-B426-43C3-A45B-F7F8BD96AA05}" presName="parentText" presStyleLbl="node1" presStyleIdx="3" presStyleCnt="5">
        <dgm:presLayoutVars>
          <dgm:chMax val="0"/>
          <dgm:bulletEnabled val="1"/>
        </dgm:presLayoutVars>
      </dgm:prSet>
      <dgm:spPr/>
    </dgm:pt>
    <dgm:pt modelId="{175AC1F3-2CFD-0343-A08D-D9E502AF988A}" type="pres">
      <dgm:prSet presAssocID="{9DA423CA-9373-411A-BD77-6245EEADD4F4}" presName="spacer" presStyleCnt="0"/>
      <dgm:spPr/>
    </dgm:pt>
    <dgm:pt modelId="{D71ED231-055E-3840-83EB-29A4997F11F1}" type="pres">
      <dgm:prSet presAssocID="{C56463D9-AE98-4CAC-AA5B-E2C9113A96C6}" presName="parentText" presStyleLbl="node1" presStyleIdx="4" presStyleCnt="5">
        <dgm:presLayoutVars>
          <dgm:chMax val="0"/>
          <dgm:bulletEnabled val="1"/>
        </dgm:presLayoutVars>
      </dgm:prSet>
      <dgm:spPr/>
    </dgm:pt>
  </dgm:ptLst>
  <dgm:cxnLst>
    <dgm:cxn modelId="{DF34FF0D-8B0E-4E53-B921-228CD1E5FEA7}" srcId="{0B66C9DB-B263-4371-AB2F-F028FC0EB414}" destId="{9B108E19-738F-4A4D-8E05-AB9A88575FCD}" srcOrd="0" destOrd="0" parTransId="{B554A774-5581-4724-91BE-656367C014EE}" sibTransId="{E47291CF-5FB2-45E1-B72A-BC9855D13E28}"/>
    <dgm:cxn modelId="{D8D59A22-20DD-BB40-A9D3-25CBD7A54EE2}" type="presOf" srcId="{0B66C9DB-B263-4371-AB2F-F028FC0EB414}" destId="{785A4813-8EE9-7549-9B2D-31A9633FA971}" srcOrd="0" destOrd="0" presId="urn:microsoft.com/office/officeart/2005/8/layout/vList2"/>
    <dgm:cxn modelId="{64BA7F36-A241-481F-8FEF-A04122E231D0}" srcId="{0B66C9DB-B263-4371-AB2F-F028FC0EB414}" destId="{B3D8CF13-2B8A-40B3-BBD2-BA9159325586}" srcOrd="2" destOrd="0" parTransId="{2217D1D7-9A70-49A9-8D49-D78B5D90C34A}" sibTransId="{328C9B7D-526C-46B2-8EA3-0F33300590EC}"/>
    <dgm:cxn modelId="{2D052A60-FAE3-B746-BA21-0D7533BD7186}" type="presOf" srcId="{C56463D9-AE98-4CAC-AA5B-E2C9113A96C6}" destId="{D71ED231-055E-3840-83EB-29A4997F11F1}" srcOrd="0" destOrd="0" presId="urn:microsoft.com/office/officeart/2005/8/layout/vList2"/>
    <dgm:cxn modelId="{3710B863-9A13-4E0F-9BC9-52F112720785}" srcId="{0B66C9DB-B263-4371-AB2F-F028FC0EB414}" destId="{C56463D9-AE98-4CAC-AA5B-E2C9113A96C6}" srcOrd="4" destOrd="0" parTransId="{ABDBDFA3-82B9-4962-AA10-4216EDC1C69A}" sibTransId="{C76AB708-F6DB-4633-8546-DC44AEB23456}"/>
    <dgm:cxn modelId="{A9FF5472-705E-4591-9516-5A7E2E796CAC}" srcId="{0B66C9DB-B263-4371-AB2F-F028FC0EB414}" destId="{F485484A-B426-43C3-A45B-F7F8BD96AA05}" srcOrd="3" destOrd="0" parTransId="{C5290651-B52F-4C66-BC7C-95E9337FFBD3}" sibTransId="{9DA423CA-9373-411A-BD77-6245EEADD4F4}"/>
    <dgm:cxn modelId="{CAA156BF-547C-1A4C-8406-1E1287245A00}" type="presOf" srcId="{F485484A-B426-43C3-A45B-F7F8BD96AA05}" destId="{65E048BC-8065-3A46-AA33-57CA7EC279D8}" srcOrd="0" destOrd="0" presId="urn:microsoft.com/office/officeart/2005/8/layout/vList2"/>
    <dgm:cxn modelId="{7AD162C1-154B-9E4A-BAB6-ABB90D7F3DD8}" type="presOf" srcId="{B3D8CF13-2B8A-40B3-BBD2-BA9159325586}" destId="{DBE9D7D8-DFA8-B344-BC1C-EEB91C1FD41B}" srcOrd="0" destOrd="0" presId="urn:microsoft.com/office/officeart/2005/8/layout/vList2"/>
    <dgm:cxn modelId="{2EF06DCB-080F-407A-A833-3748E5438E6C}" srcId="{0B66C9DB-B263-4371-AB2F-F028FC0EB414}" destId="{7F8F210E-91E6-4702-9014-565193D3083E}" srcOrd="1" destOrd="0" parTransId="{C1FF2312-8903-4ADA-BC0E-C8C2DA7753F5}" sibTransId="{EB3DB793-BD3A-4813-989D-2D5FEB941CE5}"/>
    <dgm:cxn modelId="{BE9794CC-8A9B-0942-8983-4615E594B8FB}" type="presOf" srcId="{7F8F210E-91E6-4702-9014-565193D3083E}" destId="{8C9AB6C0-F585-C447-BB78-6CF38F3FD23B}" srcOrd="0" destOrd="0" presId="urn:microsoft.com/office/officeart/2005/8/layout/vList2"/>
    <dgm:cxn modelId="{9EFD2BF9-7902-334E-9837-428D55243A10}" type="presOf" srcId="{9B108E19-738F-4A4D-8E05-AB9A88575FCD}" destId="{CECB856F-81B9-8B4B-8241-68BD32075BA7}" srcOrd="0" destOrd="0" presId="urn:microsoft.com/office/officeart/2005/8/layout/vList2"/>
    <dgm:cxn modelId="{77366B62-071E-EB40-A977-CD613CB6CDA9}" type="presParOf" srcId="{785A4813-8EE9-7549-9B2D-31A9633FA971}" destId="{CECB856F-81B9-8B4B-8241-68BD32075BA7}" srcOrd="0" destOrd="0" presId="urn:microsoft.com/office/officeart/2005/8/layout/vList2"/>
    <dgm:cxn modelId="{7FF8CA3D-75CB-884B-926D-A1AD4D3CDD18}" type="presParOf" srcId="{785A4813-8EE9-7549-9B2D-31A9633FA971}" destId="{4ACC1D18-A6CA-3A41-9F4C-46E3B453833A}" srcOrd="1" destOrd="0" presId="urn:microsoft.com/office/officeart/2005/8/layout/vList2"/>
    <dgm:cxn modelId="{49B55BA8-BF56-F545-AC65-8FA607B141C1}" type="presParOf" srcId="{785A4813-8EE9-7549-9B2D-31A9633FA971}" destId="{8C9AB6C0-F585-C447-BB78-6CF38F3FD23B}" srcOrd="2" destOrd="0" presId="urn:microsoft.com/office/officeart/2005/8/layout/vList2"/>
    <dgm:cxn modelId="{6E389216-B83C-7B4D-A56E-63367731B9EE}" type="presParOf" srcId="{785A4813-8EE9-7549-9B2D-31A9633FA971}" destId="{8EB5FE9E-F6CE-C74B-B9C0-D846C2BE244B}" srcOrd="3" destOrd="0" presId="urn:microsoft.com/office/officeart/2005/8/layout/vList2"/>
    <dgm:cxn modelId="{6647124C-59D9-0A49-A748-7E942B58A7B4}" type="presParOf" srcId="{785A4813-8EE9-7549-9B2D-31A9633FA971}" destId="{DBE9D7D8-DFA8-B344-BC1C-EEB91C1FD41B}" srcOrd="4" destOrd="0" presId="urn:microsoft.com/office/officeart/2005/8/layout/vList2"/>
    <dgm:cxn modelId="{7309DDEC-E07C-A449-9E05-039ED4E71DD1}" type="presParOf" srcId="{785A4813-8EE9-7549-9B2D-31A9633FA971}" destId="{1AB2F4ED-DA5D-DC40-963E-DA8764B0C3CB}" srcOrd="5" destOrd="0" presId="urn:microsoft.com/office/officeart/2005/8/layout/vList2"/>
    <dgm:cxn modelId="{B3977A65-2E56-2546-8A22-B657016B109C}" type="presParOf" srcId="{785A4813-8EE9-7549-9B2D-31A9633FA971}" destId="{65E048BC-8065-3A46-AA33-57CA7EC279D8}" srcOrd="6" destOrd="0" presId="urn:microsoft.com/office/officeart/2005/8/layout/vList2"/>
    <dgm:cxn modelId="{D2143863-0606-7540-931C-1D7AE700C307}" type="presParOf" srcId="{785A4813-8EE9-7549-9B2D-31A9633FA971}" destId="{175AC1F3-2CFD-0343-A08D-D9E502AF988A}" srcOrd="7" destOrd="0" presId="urn:microsoft.com/office/officeart/2005/8/layout/vList2"/>
    <dgm:cxn modelId="{EF01EB35-2DF9-EA49-B08C-CAD0C59EDF60}" type="presParOf" srcId="{785A4813-8EE9-7549-9B2D-31A9633FA971}" destId="{D71ED231-055E-3840-83EB-29A4997F11F1}" srcOrd="8"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2E2C3FF-7F84-F74B-9901-E0646F356060}">
      <dsp:nvSpPr>
        <dsp:cNvPr id="0" name=""/>
        <dsp:cNvSpPr/>
      </dsp:nvSpPr>
      <dsp:spPr>
        <a:xfrm>
          <a:off x="0" y="725"/>
          <a:ext cx="7240146" cy="0"/>
        </a:xfrm>
        <a:prstGeom prst="line">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3BF4604-BBD5-A74A-B38E-C13D6F39506E}">
      <dsp:nvSpPr>
        <dsp:cNvPr id="0" name=""/>
        <dsp:cNvSpPr/>
      </dsp:nvSpPr>
      <dsp:spPr>
        <a:xfrm>
          <a:off x="0" y="725"/>
          <a:ext cx="7240146" cy="6602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1" kern="1200" dirty="0"/>
            <a:t>Deception: </a:t>
          </a:r>
          <a:r>
            <a:rPr lang="en-US" sz="2900" b="0" kern="1200" dirty="0"/>
            <a:t>devil is the father of lies</a:t>
          </a:r>
          <a:endParaRPr lang="en-US" sz="2900" kern="1200" dirty="0"/>
        </a:p>
      </dsp:txBody>
      <dsp:txXfrm>
        <a:off x="0" y="725"/>
        <a:ext cx="7240146" cy="660238"/>
      </dsp:txXfrm>
    </dsp:sp>
    <dsp:sp modelId="{E016386B-9F7C-4448-9679-0A5528FFC1AC}">
      <dsp:nvSpPr>
        <dsp:cNvPr id="0" name=""/>
        <dsp:cNvSpPr/>
      </dsp:nvSpPr>
      <dsp:spPr>
        <a:xfrm>
          <a:off x="0" y="660964"/>
          <a:ext cx="7240146" cy="0"/>
        </a:xfrm>
        <a:prstGeom prst="line">
          <a:avLst/>
        </a:prstGeom>
        <a:solidFill>
          <a:schemeClr val="accent2">
            <a:hueOff val="184493"/>
            <a:satOff val="-445"/>
            <a:lumOff val="564"/>
            <a:alphaOff val="0"/>
          </a:schemeClr>
        </a:solidFill>
        <a:ln w="12700" cap="flat" cmpd="sng" algn="ctr">
          <a:solidFill>
            <a:schemeClr val="accent2">
              <a:hueOff val="184493"/>
              <a:satOff val="-445"/>
              <a:lumOff val="564"/>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CE3F2216-5CF6-EB4D-B12E-CDE1F79356E7}">
      <dsp:nvSpPr>
        <dsp:cNvPr id="0" name=""/>
        <dsp:cNvSpPr/>
      </dsp:nvSpPr>
      <dsp:spPr>
        <a:xfrm>
          <a:off x="0" y="660964"/>
          <a:ext cx="7240146" cy="6602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1" kern="1200" dirty="0"/>
            <a:t>Division: </a:t>
          </a:r>
          <a:r>
            <a:rPr lang="en-US" sz="2900" b="0" kern="1200" dirty="0"/>
            <a:t>devil divides to conquer</a:t>
          </a:r>
          <a:r>
            <a:rPr lang="en-US" sz="2900" b="1" kern="1200" dirty="0"/>
            <a:t> </a:t>
          </a:r>
          <a:endParaRPr lang="en-US" sz="2900" kern="1200" dirty="0"/>
        </a:p>
      </dsp:txBody>
      <dsp:txXfrm>
        <a:off x="0" y="660964"/>
        <a:ext cx="7240146" cy="660238"/>
      </dsp:txXfrm>
    </dsp:sp>
    <dsp:sp modelId="{26998BF1-9257-B74D-82A6-DE45F0AF9F56}">
      <dsp:nvSpPr>
        <dsp:cNvPr id="0" name=""/>
        <dsp:cNvSpPr/>
      </dsp:nvSpPr>
      <dsp:spPr>
        <a:xfrm>
          <a:off x="0" y="1321203"/>
          <a:ext cx="7240146" cy="0"/>
        </a:xfrm>
        <a:prstGeom prst="line">
          <a:avLst/>
        </a:prstGeom>
        <a:solidFill>
          <a:schemeClr val="accent2">
            <a:hueOff val="368986"/>
            <a:satOff val="-889"/>
            <a:lumOff val="1127"/>
            <a:alphaOff val="0"/>
          </a:schemeClr>
        </a:solidFill>
        <a:ln w="12700" cap="flat" cmpd="sng" algn="ctr">
          <a:solidFill>
            <a:schemeClr val="accent2">
              <a:hueOff val="368986"/>
              <a:satOff val="-889"/>
              <a:lumOff val="1127"/>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FC08BFB-AF7D-B743-A986-3EFCDBDDCD82}">
      <dsp:nvSpPr>
        <dsp:cNvPr id="0" name=""/>
        <dsp:cNvSpPr/>
      </dsp:nvSpPr>
      <dsp:spPr>
        <a:xfrm>
          <a:off x="0" y="1321203"/>
          <a:ext cx="7240146" cy="6602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1" kern="1200" dirty="0"/>
            <a:t>Diversion: </a:t>
          </a:r>
          <a:r>
            <a:rPr lang="en-US" sz="2900" b="0" kern="1200" dirty="0"/>
            <a:t>devil diverts us from God</a:t>
          </a:r>
        </a:p>
      </dsp:txBody>
      <dsp:txXfrm>
        <a:off x="0" y="1321203"/>
        <a:ext cx="7240146" cy="660238"/>
      </dsp:txXfrm>
    </dsp:sp>
    <dsp:sp modelId="{76C378B0-936D-AD46-BCFB-697FF5CBAD96}">
      <dsp:nvSpPr>
        <dsp:cNvPr id="0" name=""/>
        <dsp:cNvSpPr/>
      </dsp:nvSpPr>
      <dsp:spPr>
        <a:xfrm>
          <a:off x="0" y="1981441"/>
          <a:ext cx="7240146" cy="0"/>
        </a:xfrm>
        <a:prstGeom prst="line">
          <a:avLst/>
        </a:prstGeom>
        <a:solidFill>
          <a:schemeClr val="accent2">
            <a:hueOff val="553479"/>
            <a:satOff val="-1334"/>
            <a:lumOff val="1691"/>
            <a:alphaOff val="0"/>
          </a:schemeClr>
        </a:solidFill>
        <a:ln w="12700" cap="flat" cmpd="sng" algn="ctr">
          <a:solidFill>
            <a:schemeClr val="accent2">
              <a:hueOff val="553479"/>
              <a:satOff val="-1334"/>
              <a:lumOff val="1691"/>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EA8AF163-C32F-3849-8B4D-FEEC627069BA}">
      <dsp:nvSpPr>
        <dsp:cNvPr id="0" name=""/>
        <dsp:cNvSpPr/>
      </dsp:nvSpPr>
      <dsp:spPr>
        <a:xfrm>
          <a:off x="0" y="1981441"/>
          <a:ext cx="7240146" cy="6602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1" kern="1200" dirty="0"/>
            <a:t>Destruction: </a:t>
          </a:r>
          <a:r>
            <a:rPr lang="en-US" sz="2900" b="0" kern="1200" dirty="0"/>
            <a:t>no God, no heaven, no sin</a:t>
          </a:r>
        </a:p>
      </dsp:txBody>
      <dsp:txXfrm>
        <a:off x="0" y="1981441"/>
        <a:ext cx="7240146" cy="660238"/>
      </dsp:txXfrm>
    </dsp:sp>
    <dsp:sp modelId="{A451DB65-DD71-3348-8DEA-F5A030FC4010}">
      <dsp:nvSpPr>
        <dsp:cNvPr id="0" name=""/>
        <dsp:cNvSpPr/>
      </dsp:nvSpPr>
      <dsp:spPr>
        <a:xfrm>
          <a:off x="0" y="2641680"/>
          <a:ext cx="7240146" cy="0"/>
        </a:xfrm>
        <a:prstGeom prst="line">
          <a:avLst/>
        </a:prstGeom>
        <a:solidFill>
          <a:schemeClr val="accent2">
            <a:hueOff val="737972"/>
            <a:satOff val="-1778"/>
            <a:lumOff val="2255"/>
            <a:alphaOff val="0"/>
          </a:schemeClr>
        </a:solidFill>
        <a:ln w="12700" cap="flat" cmpd="sng" algn="ctr">
          <a:solidFill>
            <a:schemeClr val="accent2">
              <a:hueOff val="737972"/>
              <a:satOff val="-1778"/>
              <a:lumOff val="225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4B9245E3-67CC-3B42-AD54-7A4E875098FB}">
      <dsp:nvSpPr>
        <dsp:cNvPr id="0" name=""/>
        <dsp:cNvSpPr/>
      </dsp:nvSpPr>
      <dsp:spPr>
        <a:xfrm>
          <a:off x="0" y="2641680"/>
          <a:ext cx="7240146" cy="6602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1" kern="1200" dirty="0"/>
            <a:t>Discouragement: </a:t>
          </a:r>
          <a:r>
            <a:rPr lang="en-US" sz="2900" b="0" kern="1200" dirty="0"/>
            <a:t>“Accuser” crushes you</a:t>
          </a:r>
        </a:p>
      </dsp:txBody>
      <dsp:txXfrm>
        <a:off x="0" y="2641680"/>
        <a:ext cx="7240146" cy="660238"/>
      </dsp:txXfrm>
    </dsp:sp>
    <dsp:sp modelId="{54D2AE3B-B644-2046-A355-A79A14BC9B20}">
      <dsp:nvSpPr>
        <dsp:cNvPr id="0" name=""/>
        <dsp:cNvSpPr/>
      </dsp:nvSpPr>
      <dsp:spPr>
        <a:xfrm>
          <a:off x="0" y="3301919"/>
          <a:ext cx="7240146" cy="0"/>
        </a:xfrm>
        <a:prstGeom prst="line">
          <a:avLst/>
        </a:prstGeom>
        <a:solidFill>
          <a:schemeClr val="accent2">
            <a:hueOff val="922465"/>
            <a:satOff val="-2223"/>
            <a:lumOff val="2818"/>
            <a:alphaOff val="0"/>
          </a:schemeClr>
        </a:solidFill>
        <a:ln w="12700" cap="flat" cmpd="sng" algn="ctr">
          <a:solidFill>
            <a:schemeClr val="accent2">
              <a:hueOff val="922465"/>
              <a:satOff val="-2223"/>
              <a:lumOff val="2818"/>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DE8E1FB1-FC54-E242-810D-B2632FD27BD1}">
      <dsp:nvSpPr>
        <dsp:cNvPr id="0" name=""/>
        <dsp:cNvSpPr/>
      </dsp:nvSpPr>
      <dsp:spPr>
        <a:xfrm>
          <a:off x="0" y="3301919"/>
          <a:ext cx="7240146" cy="6602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1" kern="1200" dirty="0"/>
            <a:t>Doubt: </a:t>
          </a:r>
          <a:r>
            <a:rPr lang="en-US" sz="2900" b="0" kern="1200" dirty="0"/>
            <a:t>disbelief in God, Church teaching</a:t>
          </a:r>
        </a:p>
      </dsp:txBody>
      <dsp:txXfrm>
        <a:off x="0" y="3301919"/>
        <a:ext cx="7240146" cy="660238"/>
      </dsp:txXfrm>
    </dsp:sp>
    <dsp:sp modelId="{73D97FC7-A228-8E43-9DB9-714097E1A031}">
      <dsp:nvSpPr>
        <dsp:cNvPr id="0" name=""/>
        <dsp:cNvSpPr/>
      </dsp:nvSpPr>
      <dsp:spPr>
        <a:xfrm>
          <a:off x="0" y="3962158"/>
          <a:ext cx="7240146" cy="0"/>
        </a:xfrm>
        <a:prstGeom prst="line">
          <a:avLst/>
        </a:prstGeom>
        <a:solidFill>
          <a:schemeClr val="accent2">
            <a:hueOff val="1106958"/>
            <a:satOff val="-2668"/>
            <a:lumOff val="3382"/>
            <a:alphaOff val="0"/>
          </a:schemeClr>
        </a:solidFill>
        <a:ln w="12700" cap="flat" cmpd="sng" algn="ctr">
          <a:solidFill>
            <a:schemeClr val="accent2">
              <a:hueOff val="1106958"/>
              <a:satOff val="-2668"/>
              <a:lumOff val="3382"/>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A2D36C2-E8EE-704E-A922-238BB067ED81}">
      <dsp:nvSpPr>
        <dsp:cNvPr id="0" name=""/>
        <dsp:cNvSpPr/>
      </dsp:nvSpPr>
      <dsp:spPr>
        <a:xfrm>
          <a:off x="0" y="3962158"/>
          <a:ext cx="7240146" cy="6602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1" kern="1200" dirty="0"/>
            <a:t>Disobedience: </a:t>
          </a:r>
          <a:r>
            <a:rPr lang="en-US" sz="2900" b="0" kern="1200" dirty="0"/>
            <a:t>Break God’s/Church’s law</a:t>
          </a:r>
        </a:p>
      </dsp:txBody>
      <dsp:txXfrm>
        <a:off x="0" y="3962158"/>
        <a:ext cx="7240146" cy="660238"/>
      </dsp:txXfrm>
    </dsp:sp>
    <dsp:sp modelId="{DF78BF5A-D3CB-CD42-AA40-97DA3C88F874}">
      <dsp:nvSpPr>
        <dsp:cNvPr id="0" name=""/>
        <dsp:cNvSpPr/>
      </dsp:nvSpPr>
      <dsp:spPr>
        <a:xfrm>
          <a:off x="0" y="4622396"/>
          <a:ext cx="7240146" cy="0"/>
        </a:xfrm>
        <a:prstGeom prst="line">
          <a:avLst/>
        </a:prstGeom>
        <a:solidFill>
          <a:schemeClr val="accent2">
            <a:hueOff val="1291451"/>
            <a:satOff val="-3112"/>
            <a:lumOff val="3945"/>
            <a:alphaOff val="0"/>
          </a:schemeClr>
        </a:solidFill>
        <a:ln w="12700" cap="flat" cmpd="sng" algn="ctr">
          <a:solidFill>
            <a:schemeClr val="accent2">
              <a:hueOff val="1291451"/>
              <a:satOff val="-3112"/>
              <a:lumOff val="3945"/>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08B8340-C7FE-F840-B39A-DF9E531AA04E}">
      <dsp:nvSpPr>
        <dsp:cNvPr id="0" name=""/>
        <dsp:cNvSpPr/>
      </dsp:nvSpPr>
      <dsp:spPr>
        <a:xfrm>
          <a:off x="0" y="4622396"/>
          <a:ext cx="7240146" cy="6602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1" kern="1200" dirty="0"/>
            <a:t>Duplicity: </a:t>
          </a:r>
          <a:r>
            <a:rPr lang="en-US" sz="2900" b="0" kern="1200" dirty="0"/>
            <a:t>double-minded</a:t>
          </a:r>
        </a:p>
      </dsp:txBody>
      <dsp:txXfrm>
        <a:off x="0" y="4622396"/>
        <a:ext cx="7240146" cy="660238"/>
      </dsp:txXfrm>
    </dsp:sp>
    <dsp:sp modelId="{A4E33560-DAD8-5545-AAB5-C0F6887ED9DE}">
      <dsp:nvSpPr>
        <dsp:cNvPr id="0" name=""/>
        <dsp:cNvSpPr/>
      </dsp:nvSpPr>
      <dsp:spPr>
        <a:xfrm>
          <a:off x="0" y="5282635"/>
          <a:ext cx="7240146" cy="0"/>
        </a:xfrm>
        <a:prstGeom prst="line">
          <a:avLst/>
        </a:prstGeom>
        <a:solidFill>
          <a:schemeClr val="accent2">
            <a:hueOff val="1475944"/>
            <a:satOff val="-3557"/>
            <a:lumOff val="4509"/>
            <a:alphaOff val="0"/>
          </a:schemeClr>
        </a:solidFill>
        <a:ln w="12700" cap="flat" cmpd="sng" algn="ctr">
          <a:solidFill>
            <a:schemeClr val="accent2">
              <a:hueOff val="1475944"/>
              <a:satOff val="-3557"/>
              <a:lumOff val="4509"/>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135D3EA-CD45-4449-935E-38B276046DF4}">
      <dsp:nvSpPr>
        <dsp:cNvPr id="0" name=""/>
        <dsp:cNvSpPr/>
      </dsp:nvSpPr>
      <dsp:spPr>
        <a:xfrm>
          <a:off x="0" y="5282635"/>
          <a:ext cx="7240146" cy="66023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0490" tIns="110490" rIns="110490" bIns="110490" numCol="1" spcCol="1270" anchor="t" anchorCtr="0">
          <a:noAutofit/>
        </a:bodyPr>
        <a:lstStyle/>
        <a:p>
          <a:pPr marL="0" lvl="0" indent="0" algn="l" defTabSz="1289050">
            <a:lnSpc>
              <a:spcPct val="90000"/>
            </a:lnSpc>
            <a:spcBef>
              <a:spcPct val="0"/>
            </a:spcBef>
            <a:spcAft>
              <a:spcPct val="35000"/>
            </a:spcAft>
            <a:buNone/>
          </a:pPr>
          <a:r>
            <a:rPr lang="en-US" sz="2900" b="1" kern="1200" dirty="0"/>
            <a:t>Distance: </a:t>
          </a:r>
          <a:r>
            <a:rPr lang="en-US" sz="2900" b="0" kern="1200" dirty="0"/>
            <a:t>avoids deeper relationships</a:t>
          </a:r>
        </a:p>
      </dsp:txBody>
      <dsp:txXfrm>
        <a:off x="0" y="5282635"/>
        <a:ext cx="7240146" cy="660238"/>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CB856F-81B9-8B4B-8241-68BD32075BA7}">
      <dsp:nvSpPr>
        <dsp:cNvPr id="0" name=""/>
        <dsp:cNvSpPr/>
      </dsp:nvSpPr>
      <dsp:spPr>
        <a:xfrm>
          <a:off x="0" y="1480"/>
          <a:ext cx="11119944" cy="977311"/>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1. </a:t>
          </a:r>
          <a:r>
            <a:rPr lang="en-US" sz="2800" b="1" kern="1200" dirty="0"/>
            <a:t>OPPRESSION</a:t>
          </a:r>
          <a:r>
            <a:rPr lang="en-US" sz="2400" b="1" kern="1200" dirty="0"/>
            <a:t> (Exterior)There is no possession, loss of consciousness, or involuntary action and word, severe to mild attacks.</a:t>
          </a:r>
        </a:p>
      </dsp:txBody>
      <dsp:txXfrm>
        <a:off x="47708" y="49188"/>
        <a:ext cx="11024528" cy="881895"/>
      </dsp:txXfrm>
    </dsp:sp>
    <dsp:sp modelId="{8C9AB6C0-F585-C447-BB78-6CF38F3FD23B}">
      <dsp:nvSpPr>
        <dsp:cNvPr id="0" name=""/>
        <dsp:cNvSpPr/>
      </dsp:nvSpPr>
      <dsp:spPr>
        <a:xfrm>
          <a:off x="0" y="940901"/>
          <a:ext cx="11119944" cy="977311"/>
        </a:xfrm>
        <a:prstGeom prst="roundRect">
          <a:avLst/>
        </a:prstGeom>
        <a:solidFill>
          <a:schemeClr val="accent5">
            <a:hueOff val="369331"/>
            <a:satOff val="954"/>
            <a:lumOff val="-49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kern="1200" dirty="0"/>
            <a:t>2. </a:t>
          </a:r>
          <a:r>
            <a:rPr lang="en-US" sz="2800" b="1" kern="1200" dirty="0"/>
            <a:t>OBSESSION</a:t>
          </a:r>
          <a:r>
            <a:rPr lang="en-US" sz="2400" b="1" kern="1200" dirty="0"/>
            <a:t>: (Interior) Chronic irrational thoughts, suicidal ideation</a:t>
          </a:r>
          <a:endParaRPr lang="en-US" sz="500" kern="1200" dirty="0"/>
        </a:p>
      </dsp:txBody>
      <dsp:txXfrm>
        <a:off x="47708" y="988609"/>
        <a:ext cx="11024528" cy="881895"/>
      </dsp:txXfrm>
    </dsp:sp>
    <dsp:sp modelId="{DBE9D7D8-DFA8-B344-BC1C-EEB91C1FD41B}">
      <dsp:nvSpPr>
        <dsp:cNvPr id="0" name=""/>
        <dsp:cNvSpPr/>
      </dsp:nvSpPr>
      <dsp:spPr>
        <a:xfrm>
          <a:off x="0" y="1982287"/>
          <a:ext cx="11119944" cy="977311"/>
        </a:xfrm>
        <a:prstGeom prst="roundRect">
          <a:avLst/>
        </a:prstGeom>
        <a:solidFill>
          <a:schemeClr val="accent5">
            <a:hueOff val="738662"/>
            <a:satOff val="1909"/>
            <a:lumOff val="-98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3. </a:t>
          </a:r>
          <a:r>
            <a:rPr lang="en-US" sz="2800" b="1" kern="1200" dirty="0"/>
            <a:t>POSESSION</a:t>
          </a:r>
          <a:r>
            <a:rPr lang="en-US" sz="2400" b="1" kern="1200" dirty="0"/>
            <a:t>: When Satan takes possession of the body, not the soul. The Major Rite of Exorcism usually required</a:t>
          </a:r>
          <a:r>
            <a:rPr lang="en-US" sz="500" b="1" kern="1200" dirty="0"/>
            <a:t>. </a:t>
          </a:r>
        </a:p>
      </dsp:txBody>
      <dsp:txXfrm>
        <a:off x="47708" y="2029995"/>
        <a:ext cx="11024528" cy="881895"/>
      </dsp:txXfrm>
    </dsp:sp>
    <dsp:sp modelId="{65E048BC-8065-3A46-AA33-57CA7EC279D8}">
      <dsp:nvSpPr>
        <dsp:cNvPr id="0" name=""/>
        <dsp:cNvSpPr/>
      </dsp:nvSpPr>
      <dsp:spPr>
        <a:xfrm>
          <a:off x="0" y="2972691"/>
          <a:ext cx="11119944" cy="977311"/>
        </a:xfrm>
        <a:prstGeom prst="roundRect">
          <a:avLst/>
        </a:prstGeom>
        <a:solidFill>
          <a:schemeClr val="accent5">
            <a:hueOff val="1107993"/>
            <a:satOff val="2863"/>
            <a:lumOff val="-147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kern="1200" dirty="0"/>
            <a:t>4. </a:t>
          </a:r>
          <a:r>
            <a:rPr lang="en-US" sz="2800" b="1" kern="1200" dirty="0"/>
            <a:t>INFESTATION: Affects houses, animals, things </a:t>
          </a:r>
        </a:p>
      </dsp:txBody>
      <dsp:txXfrm>
        <a:off x="47708" y="3020399"/>
        <a:ext cx="11024528" cy="881895"/>
      </dsp:txXfrm>
    </dsp:sp>
    <dsp:sp modelId="{D71ED231-055E-3840-83EB-29A4997F11F1}">
      <dsp:nvSpPr>
        <dsp:cNvPr id="0" name=""/>
        <dsp:cNvSpPr/>
      </dsp:nvSpPr>
      <dsp:spPr>
        <a:xfrm>
          <a:off x="0" y="3963094"/>
          <a:ext cx="11119944" cy="977311"/>
        </a:xfrm>
        <a:prstGeom prst="roundRect">
          <a:avLst/>
        </a:prstGeom>
        <a:solidFill>
          <a:schemeClr val="accent5">
            <a:hueOff val="1477324"/>
            <a:satOff val="3818"/>
            <a:lumOff val="-1961"/>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l" defTabSz="1244600">
            <a:lnSpc>
              <a:spcPct val="90000"/>
            </a:lnSpc>
            <a:spcBef>
              <a:spcPct val="0"/>
            </a:spcBef>
            <a:spcAft>
              <a:spcPct val="35000"/>
            </a:spcAft>
            <a:buNone/>
          </a:pPr>
          <a:r>
            <a:rPr lang="en-US" sz="2800" b="1" kern="1200" dirty="0"/>
            <a:t>5. SUBJUGATION: People voluntarily submit to Satan</a:t>
          </a:r>
        </a:p>
      </dsp:txBody>
      <dsp:txXfrm>
        <a:off x="47708" y="4010802"/>
        <a:ext cx="11024528" cy="881895"/>
      </dsp:txXfrm>
    </dsp:sp>
  </dsp:spTree>
</dsp:drawing>
</file>

<file path=ppt/diagrams/layout1.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E700B4-75CB-1842-A045-138BC7A94A40}" type="datetimeFigureOut">
              <a:rPr lang="en-US" smtClean="0"/>
              <a:t>7/24/26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F0221E-29D1-A34F-B171-8C0E12259348}" type="slidenum">
              <a:rPr lang="en-US" smtClean="0"/>
              <a:t>‹#›</a:t>
            </a:fld>
            <a:endParaRPr lang="en-US"/>
          </a:p>
        </p:txBody>
      </p:sp>
    </p:spTree>
    <p:extLst>
      <p:ext uri="{BB962C8B-B14F-4D97-AF65-F5344CB8AC3E}">
        <p14:creationId xmlns:p14="http://schemas.microsoft.com/office/powerpoint/2010/main" val="36431383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3F0221E-29D1-A34F-B171-8C0E12259348}" type="slidenum">
              <a:rPr lang="en-US" smtClean="0"/>
              <a:t>3</a:t>
            </a:fld>
            <a:endParaRPr lang="en-US"/>
          </a:p>
        </p:txBody>
      </p:sp>
    </p:spTree>
    <p:extLst>
      <p:ext uri="{BB962C8B-B14F-4D97-AF65-F5344CB8AC3E}">
        <p14:creationId xmlns:p14="http://schemas.microsoft.com/office/powerpoint/2010/main" val="36953123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3F0221E-29D1-A34F-B171-8C0E12259348}" type="slidenum">
              <a:rPr lang="en-US" smtClean="0"/>
              <a:t>4</a:t>
            </a:fld>
            <a:endParaRPr lang="en-US"/>
          </a:p>
        </p:txBody>
      </p:sp>
    </p:spTree>
    <p:extLst>
      <p:ext uri="{BB962C8B-B14F-4D97-AF65-F5344CB8AC3E}">
        <p14:creationId xmlns:p14="http://schemas.microsoft.com/office/powerpoint/2010/main" val="16438398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Case: Cursed in womb of mother.</a:t>
            </a:r>
          </a:p>
        </p:txBody>
      </p:sp>
      <p:sp>
        <p:nvSpPr>
          <p:cNvPr id="4" name="Slide Number Placeholder 3"/>
          <p:cNvSpPr>
            <a:spLocks noGrp="1"/>
          </p:cNvSpPr>
          <p:nvPr>
            <p:ph type="sldNum" sz="quarter" idx="5"/>
          </p:nvPr>
        </p:nvSpPr>
        <p:spPr/>
        <p:txBody>
          <a:bodyPr/>
          <a:lstStyle/>
          <a:p>
            <a:fld id="{CF775F47-5DAD-8444-944C-A7AE5CBC1F29}" type="slidenum">
              <a:rPr lang="en-US" smtClean="0"/>
              <a:t>15</a:t>
            </a:fld>
            <a:endParaRPr lang="en-US"/>
          </a:p>
        </p:txBody>
      </p:sp>
    </p:spTree>
    <p:extLst>
      <p:ext uri="{BB962C8B-B14F-4D97-AF65-F5344CB8AC3E}">
        <p14:creationId xmlns:p14="http://schemas.microsoft.com/office/powerpoint/2010/main" val="176076444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3F0221E-29D1-A34F-B171-8C0E12259348}" type="slidenum">
              <a:rPr lang="en-US" smtClean="0"/>
              <a:t>17</a:t>
            </a:fld>
            <a:endParaRPr lang="en-US"/>
          </a:p>
        </p:txBody>
      </p:sp>
    </p:spTree>
    <p:extLst>
      <p:ext uri="{BB962C8B-B14F-4D97-AF65-F5344CB8AC3E}">
        <p14:creationId xmlns:p14="http://schemas.microsoft.com/office/powerpoint/2010/main" val="140701891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674CB-3709-4ACF-BB61-29ADEA3D41BE}"/>
              </a:ext>
            </a:extLst>
          </p:cNvPr>
          <p:cNvSpPr>
            <a:spLocks noGrp="1"/>
          </p:cNvSpPr>
          <p:nvPr>
            <p:ph type="ctrTitle"/>
          </p:nvPr>
        </p:nvSpPr>
        <p:spPr>
          <a:xfrm>
            <a:off x="1524000" y="1033272"/>
            <a:ext cx="9144000" cy="2478024"/>
          </a:xfrm>
        </p:spPr>
        <p:txBody>
          <a:bodyPr lIns="0" tIns="0" rIns="0" bIns="0" anchor="b">
            <a:noAutofit/>
          </a:bodyPr>
          <a:lstStyle>
            <a:lvl1pPr algn="ctr">
              <a:defRPr sz="4000" spc="750" baseline="0"/>
            </a:lvl1pPr>
          </a:lstStyle>
          <a:p>
            <a:r>
              <a:rPr lang="en-US" dirty="0"/>
              <a:t>Click to edit Master title style</a:t>
            </a:r>
          </a:p>
        </p:txBody>
      </p:sp>
      <p:sp>
        <p:nvSpPr>
          <p:cNvPr id="3" name="Subtitle 2">
            <a:extLst>
              <a:ext uri="{FF2B5EF4-FFF2-40B4-BE49-F238E27FC236}">
                <a16:creationId xmlns:a16="http://schemas.microsoft.com/office/drawing/2014/main" id="{E06DA6BE-9B64-48FC-92D1-EF0D426A3974}"/>
              </a:ext>
            </a:extLst>
          </p:cNvPr>
          <p:cNvSpPr>
            <a:spLocks noGrp="1"/>
          </p:cNvSpPr>
          <p:nvPr>
            <p:ph type="subTitle" idx="1"/>
          </p:nvPr>
        </p:nvSpPr>
        <p:spPr>
          <a:xfrm>
            <a:off x="1524000" y="3822192"/>
            <a:ext cx="9144000" cy="1435608"/>
          </a:xfrm>
        </p:spPr>
        <p:txBody>
          <a:bodyPr lIns="0" tIns="0" rIns="0" bIns="0">
            <a:normAutofit/>
          </a:bodyPr>
          <a:lstStyle>
            <a:lvl1pPr marL="0" indent="0" algn="ctr">
              <a:lnSpc>
                <a:spcPct val="150000"/>
              </a:lnSpc>
              <a:buNone/>
              <a:defRPr sz="1600" cap="all" spc="6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
        <p:nvSpPr>
          <p:cNvPr id="4" name="Date Placeholder 3">
            <a:extLst>
              <a:ext uri="{FF2B5EF4-FFF2-40B4-BE49-F238E27FC236}">
                <a16:creationId xmlns:a16="http://schemas.microsoft.com/office/drawing/2014/main" id="{B083AE59-8E21-449F-86DA-5BE297010864}"/>
              </a:ext>
            </a:extLst>
          </p:cNvPr>
          <p:cNvSpPr>
            <a:spLocks noGrp="1"/>
          </p:cNvSpPr>
          <p:nvPr>
            <p:ph type="dt" sz="half" idx="10"/>
          </p:nvPr>
        </p:nvSpPr>
        <p:spPr/>
        <p:txBody>
          <a:bodyPr/>
          <a:lstStyle/>
          <a:p>
            <a:fld id="{655A5808-3B61-48CC-92EF-85AC2E0DFA56}" type="datetime2">
              <a:rPr lang="en-US" smtClean="0"/>
              <a:t>Friday, July 24, 2026</a:t>
            </a:fld>
            <a:endParaRPr lang="en-US"/>
          </a:p>
        </p:txBody>
      </p:sp>
      <p:sp>
        <p:nvSpPr>
          <p:cNvPr id="5" name="Footer Placeholder 4">
            <a:extLst>
              <a:ext uri="{FF2B5EF4-FFF2-40B4-BE49-F238E27FC236}">
                <a16:creationId xmlns:a16="http://schemas.microsoft.com/office/drawing/2014/main" id="{4E8CCD60-9970-49FD-8254-21154BAA1E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C0A488-07A7-42F9-B1DF-68545B75417D}"/>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423748619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9DC3B6-2D75-4EC4-9120-88DCE0EA61A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74B06CB-A0FE-4499-B674-90C8C281A55A}"/>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E7FD700-765A-4DE6-A8EC-9D9D92FCBB42}"/>
              </a:ext>
            </a:extLst>
          </p:cNvPr>
          <p:cNvSpPr>
            <a:spLocks noGrp="1"/>
          </p:cNvSpPr>
          <p:nvPr>
            <p:ph type="dt" sz="half" idx="10"/>
          </p:nvPr>
        </p:nvSpPr>
        <p:spPr/>
        <p:txBody>
          <a:bodyPr/>
          <a:lstStyle/>
          <a:p>
            <a:fld id="{735E98AF-4574-4509-BF7A-519ACD5BF826}" type="datetime2">
              <a:rPr lang="en-US" smtClean="0"/>
              <a:t>Friday, July 24, 2026</a:t>
            </a:fld>
            <a:endParaRPr lang="en-US"/>
          </a:p>
        </p:txBody>
      </p:sp>
      <p:sp>
        <p:nvSpPr>
          <p:cNvPr id="5" name="Footer Placeholder 4">
            <a:extLst>
              <a:ext uri="{FF2B5EF4-FFF2-40B4-BE49-F238E27FC236}">
                <a16:creationId xmlns:a16="http://schemas.microsoft.com/office/drawing/2014/main" id="{0C4664EC-C4B1-4D14-9ED3-14C6CCBFFC8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FDF5526-E518-4133-9F44-D812576C1092}"/>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34059121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5F62998-15B1-4CA8-8C60-7801001F8060}"/>
              </a:ext>
            </a:extLst>
          </p:cNvPr>
          <p:cNvSpPr>
            <a:spLocks noGrp="1"/>
          </p:cNvSpPr>
          <p:nvPr>
            <p:ph type="title" orient="vert"/>
          </p:nvPr>
        </p:nvSpPr>
        <p:spPr>
          <a:xfrm>
            <a:off x="8724900" y="838899"/>
            <a:ext cx="2628900" cy="4849301"/>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111AE278-0885-4594-AB09-120344C7D882}"/>
              </a:ext>
            </a:extLst>
          </p:cNvPr>
          <p:cNvSpPr>
            <a:spLocks noGrp="1"/>
          </p:cNvSpPr>
          <p:nvPr>
            <p:ph type="body" orient="vert" idx="1"/>
          </p:nvPr>
        </p:nvSpPr>
        <p:spPr>
          <a:xfrm>
            <a:off x="849235" y="838900"/>
            <a:ext cx="7723265" cy="48493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85B850CC-FB43-4988-8D4E-9C54C20185B4}"/>
              </a:ext>
            </a:extLst>
          </p:cNvPr>
          <p:cNvSpPr>
            <a:spLocks noGrp="1"/>
          </p:cNvSpPr>
          <p:nvPr>
            <p:ph type="dt" sz="half" idx="10"/>
          </p:nvPr>
        </p:nvSpPr>
        <p:spPr/>
        <p:txBody>
          <a:bodyPr/>
          <a:lstStyle/>
          <a:p>
            <a:fld id="{93DD97D4-9636-490F-85D0-E926C2B6F3B1}" type="datetime2">
              <a:rPr lang="en-US" smtClean="0"/>
              <a:t>Friday, July 24, 2026</a:t>
            </a:fld>
            <a:endParaRPr lang="en-US"/>
          </a:p>
        </p:txBody>
      </p:sp>
      <p:sp>
        <p:nvSpPr>
          <p:cNvPr id="5" name="Footer Placeholder 4">
            <a:extLst>
              <a:ext uri="{FF2B5EF4-FFF2-40B4-BE49-F238E27FC236}">
                <a16:creationId xmlns:a16="http://schemas.microsoft.com/office/drawing/2014/main" id="{47A70300-3853-4FB4-A084-CF6E5CF2BD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7DBAFB0-25AA-4B69-8418-418F47A92700}"/>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40260840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FE0F35-0AE7-48AB-9005-F1DB4BD0B473}"/>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4DDD4022-C31F-4C4C-B5BF-5F9730C08A00}"/>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9A45EE9-11D3-436C-9D73-1AA6CCDB165F}"/>
              </a:ext>
            </a:extLst>
          </p:cNvPr>
          <p:cNvSpPr>
            <a:spLocks noGrp="1"/>
          </p:cNvSpPr>
          <p:nvPr>
            <p:ph type="dt" sz="half" idx="10"/>
          </p:nvPr>
        </p:nvSpPr>
        <p:spPr/>
        <p:txBody>
          <a:bodyPr/>
          <a:lstStyle/>
          <a:p>
            <a:fld id="{2F3AF3C6-0FD4-4939-991C-00DDE5C56815}" type="datetime2">
              <a:rPr lang="en-US" smtClean="0"/>
              <a:t>Friday, July 24, 2026</a:t>
            </a:fld>
            <a:endParaRPr lang="en-US"/>
          </a:p>
        </p:txBody>
      </p:sp>
      <p:sp>
        <p:nvSpPr>
          <p:cNvPr id="5" name="Footer Placeholder 4">
            <a:extLst>
              <a:ext uri="{FF2B5EF4-FFF2-40B4-BE49-F238E27FC236}">
                <a16:creationId xmlns:a16="http://schemas.microsoft.com/office/drawing/2014/main" id="{92817DCF-881F-4956-81AE-A6D27A88F4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265F17-AD75-4B7E-970D-5D4DBD5D170C}"/>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41420728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8C12CB-05D8-4D62-BDC5-812DB6DD04CD}"/>
              </a:ext>
            </a:extLst>
          </p:cNvPr>
          <p:cNvSpPr>
            <a:spLocks noGrp="1"/>
          </p:cNvSpPr>
          <p:nvPr>
            <p:ph type="title"/>
          </p:nvPr>
        </p:nvSpPr>
        <p:spPr>
          <a:xfrm>
            <a:off x="1371600" y="1709738"/>
            <a:ext cx="9966960" cy="2852737"/>
          </a:xfrm>
        </p:spPr>
        <p:txBody>
          <a:bodyPr anchor="b">
            <a:normAutofit/>
          </a:bodyPr>
          <a:lstStyle>
            <a:lvl1pPr>
              <a:lnSpc>
                <a:spcPct val="100000"/>
              </a:lnSpc>
              <a:defRPr sz="4400" spc="750"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C52F020-8516-4B9E-B455-5731ED6C9E9E}"/>
              </a:ext>
            </a:extLst>
          </p:cNvPr>
          <p:cNvSpPr>
            <a:spLocks noGrp="1"/>
          </p:cNvSpPr>
          <p:nvPr>
            <p:ph type="body" idx="1"/>
          </p:nvPr>
        </p:nvSpPr>
        <p:spPr>
          <a:xfrm>
            <a:off x="1371600" y="4974336"/>
            <a:ext cx="9966961" cy="1115568"/>
          </a:xfrm>
        </p:spPr>
        <p:txBody>
          <a:bodyPr>
            <a:normAutofit/>
          </a:bodyPr>
          <a:lstStyle>
            <a:lvl1pPr marL="0" indent="0">
              <a:buNone/>
              <a:defRPr sz="1600" cap="all" spc="600" baseline="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C822993-6E28-44BB-B983-095B476B801A}"/>
              </a:ext>
            </a:extLst>
          </p:cNvPr>
          <p:cNvSpPr>
            <a:spLocks noGrp="1"/>
          </p:cNvSpPr>
          <p:nvPr>
            <p:ph type="dt" sz="half" idx="10"/>
          </p:nvPr>
        </p:nvSpPr>
        <p:spPr/>
        <p:txBody>
          <a:bodyPr/>
          <a:lstStyle/>
          <a:p>
            <a:fld id="{86807482-8128-47C6-A8DD-6452B0291CFF}" type="datetime2">
              <a:rPr lang="en-US" smtClean="0"/>
              <a:t>Friday, July 24, 2026</a:t>
            </a:fld>
            <a:endParaRPr lang="en-US"/>
          </a:p>
        </p:txBody>
      </p:sp>
      <p:sp>
        <p:nvSpPr>
          <p:cNvPr id="5" name="Footer Placeholder 4">
            <a:extLst>
              <a:ext uri="{FF2B5EF4-FFF2-40B4-BE49-F238E27FC236}">
                <a16:creationId xmlns:a16="http://schemas.microsoft.com/office/drawing/2014/main" id="{FC909971-06C9-462B-81D9-BEF24C708A1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F9A076D-47C1-49CD-9A8B-956DB3FC31F7}"/>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41150944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28DFBD-F5ED-455C-8AD0-97476A55E3D5}"/>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C30E58C-F463-4D52-9225-9410133113A4}"/>
              </a:ext>
            </a:extLst>
          </p:cNvPr>
          <p:cNvSpPr>
            <a:spLocks noGrp="1"/>
          </p:cNvSpPr>
          <p:nvPr>
            <p:ph sz="half" idx="1"/>
          </p:nvPr>
        </p:nvSpPr>
        <p:spPr>
          <a:xfrm>
            <a:off x="1371600" y="2112264"/>
            <a:ext cx="4846320" cy="39593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6AF7BDB4-97FA-485D-A557-6F96692BAC9E}"/>
              </a:ext>
            </a:extLst>
          </p:cNvPr>
          <p:cNvSpPr>
            <a:spLocks noGrp="1"/>
          </p:cNvSpPr>
          <p:nvPr>
            <p:ph sz="half" idx="2"/>
          </p:nvPr>
        </p:nvSpPr>
        <p:spPr>
          <a:xfrm>
            <a:off x="6766560" y="2112265"/>
            <a:ext cx="4846320" cy="395935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68C50007-C799-4117-8ACD-5EE980E63F17}"/>
              </a:ext>
            </a:extLst>
          </p:cNvPr>
          <p:cNvSpPr>
            <a:spLocks noGrp="1"/>
          </p:cNvSpPr>
          <p:nvPr>
            <p:ph type="dt" sz="half" idx="10"/>
          </p:nvPr>
        </p:nvSpPr>
        <p:spPr/>
        <p:txBody>
          <a:bodyPr/>
          <a:lstStyle/>
          <a:p>
            <a:fld id="{37903F25-275E-41DE-BE3B-EBF0DB49F9B1}" type="datetime2">
              <a:rPr lang="en-US" smtClean="0"/>
              <a:t>Friday, July 24, 2026</a:t>
            </a:fld>
            <a:endParaRPr lang="en-US"/>
          </a:p>
        </p:txBody>
      </p:sp>
      <p:sp>
        <p:nvSpPr>
          <p:cNvPr id="6" name="Footer Placeholder 5">
            <a:extLst>
              <a:ext uri="{FF2B5EF4-FFF2-40B4-BE49-F238E27FC236}">
                <a16:creationId xmlns:a16="http://schemas.microsoft.com/office/drawing/2014/main" id="{F24E8968-6BAD-4D5A-BF1D-911C7A39C1C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99D8C08-BF20-4D5E-9004-0C075C36D8A4}"/>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15608831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2036E0D-26A5-455A-A8BD-70DA8BC03EB2}"/>
              </a:ext>
            </a:extLst>
          </p:cNvPr>
          <p:cNvSpPr>
            <a:spLocks noGrp="1"/>
          </p:cNvSpPr>
          <p:nvPr>
            <p:ph type="body" idx="1"/>
          </p:nvPr>
        </p:nvSpPr>
        <p:spPr>
          <a:xfrm>
            <a:off x="1371600" y="2112264"/>
            <a:ext cx="4841076"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E7FD4EA0-094D-4056-9032-BFB44B40896B}"/>
              </a:ext>
            </a:extLst>
          </p:cNvPr>
          <p:cNvSpPr>
            <a:spLocks noGrp="1"/>
          </p:cNvSpPr>
          <p:nvPr>
            <p:ph sz="half" idx="2"/>
          </p:nvPr>
        </p:nvSpPr>
        <p:spPr>
          <a:xfrm>
            <a:off x="1371600" y="3018472"/>
            <a:ext cx="4841076" cy="31048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5FC0CCE8-718F-4620-8B4A-C60EEA7B884D}"/>
              </a:ext>
            </a:extLst>
          </p:cNvPr>
          <p:cNvSpPr>
            <a:spLocks noGrp="1"/>
          </p:cNvSpPr>
          <p:nvPr>
            <p:ph type="body" sz="quarter" idx="3"/>
          </p:nvPr>
        </p:nvSpPr>
        <p:spPr>
          <a:xfrm>
            <a:off x="6766560" y="2112264"/>
            <a:ext cx="484632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6CE86DF-0069-4D31-BDD3-A9A2F9B7B468}"/>
              </a:ext>
            </a:extLst>
          </p:cNvPr>
          <p:cNvSpPr>
            <a:spLocks noGrp="1"/>
          </p:cNvSpPr>
          <p:nvPr>
            <p:ph sz="quarter" idx="4"/>
          </p:nvPr>
        </p:nvSpPr>
        <p:spPr>
          <a:xfrm>
            <a:off x="6766560" y="3018471"/>
            <a:ext cx="4841076" cy="31048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1A5ED06-FE54-4B86-A8D4-07D0EB08C3AB}"/>
              </a:ext>
            </a:extLst>
          </p:cNvPr>
          <p:cNvSpPr>
            <a:spLocks noGrp="1"/>
          </p:cNvSpPr>
          <p:nvPr>
            <p:ph type="dt" sz="half" idx="10"/>
          </p:nvPr>
        </p:nvSpPr>
        <p:spPr/>
        <p:txBody>
          <a:bodyPr/>
          <a:lstStyle/>
          <a:p>
            <a:fld id="{EE475572-4A44-4171-84AA-64D42C8050A6}" type="datetime2">
              <a:rPr lang="en-US" smtClean="0"/>
              <a:t>Friday, July 24, 2026</a:t>
            </a:fld>
            <a:endParaRPr lang="en-US"/>
          </a:p>
        </p:txBody>
      </p:sp>
      <p:sp>
        <p:nvSpPr>
          <p:cNvPr id="8" name="Footer Placeholder 7">
            <a:extLst>
              <a:ext uri="{FF2B5EF4-FFF2-40B4-BE49-F238E27FC236}">
                <a16:creationId xmlns:a16="http://schemas.microsoft.com/office/drawing/2014/main" id="{CE9EC6C3-0950-4AFE-936A-9AB5D227844D}"/>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6784B1D1-BE0C-48F4-BC74-90675A0F07CF}"/>
              </a:ext>
            </a:extLst>
          </p:cNvPr>
          <p:cNvSpPr>
            <a:spLocks noGrp="1"/>
          </p:cNvSpPr>
          <p:nvPr>
            <p:ph type="sldNum" sz="quarter" idx="12"/>
          </p:nvPr>
        </p:nvSpPr>
        <p:spPr/>
        <p:txBody>
          <a:bodyPr/>
          <a:lstStyle/>
          <a:p>
            <a:fld id="{C01389E6-C847-4AD0-B56D-D205B2EAB1EE}" type="slidenum">
              <a:rPr lang="en-US" smtClean="0"/>
              <a:t>‹#›</a:t>
            </a:fld>
            <a:endParaRPr lang="en-US"/>
          </a:p>
        </p:txBody>
      </p:sp>
      <p:sp>
        <p:nvSpPr>
          <p:cNvPr id="10" name="Title 9">
            <a:extLst>
              <a:ext uri="{FF2B5EF4-FFF2-40B4-BE49-F238E27FC236}">
                <a16:creationId xmlns:a16="http://schemas.microsoft.com/office/drawing/2014/main" id="{2D453288-3D76-40C1-BE00-223AB28F13DF}"/>
              </a:ext>
            </a:extLst>
          </p:cNvPr>
          <p:cNvSpPr>
            <a:spLocks noGrp="1"/>
          </p:cNvSpPr>
          <p:nvPr>
            <p:ph type="title"/>
          </p:nvPr>
        </p:nvSpPr>
        <p:spPr/>
        <p:txBody>
          <a:bodyPr/>
          <a:lstStyle/>
          <a:p>
            <a:r>
              <a:rPr lang="en-US"/>
              <a:t>Click to edit Master title style</a:t>
            </a:r>
            <a:endParaRPr lang="en-US" dirty="0"/>
          </a:p>
        </p:txBody>
      </p:sp>
    </p:spTree>
    <p:extLst>
      <p:ext uri="{BB962C8B-B14F-4D97-AF65-F5344CB8AC3E}">
        <p14:creationId xmlns:p14="http://schemas.microsoft.com/office/powerpoint/2010/main" val="23698824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B1716-24B0-42CD-95B6-843092597B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9E3617E-4B11-481F-AC6E-00031790294A}"/>
              </a:ext>
            </a:extLst>
          </p:cNvPr>
          <p:cNvSpPr>
            <a:spLocks noGrp="1"/>
          </p:cNvSpPr>
          <p:nvPr>
            <p:ph type="dt" sz="half" idx="10"/>
          </p:nvPr>
        </p:nvSpPr>
        <p:spPr/>
        <p:txBody>
          <a:bodyPr/>
          <a:lstStyle/>
          <a:p>
            <a:fld id="{C4C1612E-528E-4FD5-9E9E-E15F1108F171}" type="datetime2">
              <a:rPr lang="en-US" smtClean="0"/>
              <a:t>Friday, July 24, 2026</a:t>
            </a:fld>
            <a:endParaRPr lang="en-US"/>
          </a:p>
        </p:txBody>
      </p:sp>
      <p:sp>
        <p:nvSpPr>
          <p:cNvPr id="4" name="Footer Placeholder 3">
            <a:extLst>
              <a:ext uri="{FF2B5EF4-FFF2-40B4-BE49-F238E27FC236}">
                <a16:creationId xmlns:a16="http://schemas.microsoft.com/office/drawing/2014/main" id="{F6BF19CC-06D3-40E9-81B5-63B457B220C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AEFC312-3AA5-46F7-B701-3D9327A68DB7}"/>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392020869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C9E28E-1389-47AF-B3EB-22571417ACBE}"/>
              </a:ext>
            </a:extLst>
          </p:cNvPr>
          <p:cNvSpPr>
            <a:spLocks noGrp="1"/>
          </p:cNvSpPr>
          <p:nvPr>
            <p:ph type="dt" sz="half" idx="10"/>
          </p:nvPr>
        </p:nvSpPr>
        <p:spPr/>
        <p:txBody>
          <a:bodyPr/>
          <a:lstStyle/>
          <a:p>
            <a:fld id="{D4F6D862-A06D-436F-A92E-EBAAD50B6E50}" type="datetime2">
              <a:rPr lang="en-US" smtClean="0"/>
              <a:t>Friday, July 24, 2026</a:t>
            </a:fld>
            <a:endParaRPr lang="en-US"/>
          </a:p>
        </p:txBody>
      </p:sp>
      <p:sp>
        <p:nvSpPr>
          <p:cNvPr id="3" name="Footer Placeholder 2">
            <a:extLst>
              <a:ext uri="{FF2B5EF4-FFF2-40B4-BE49-F238E27FC236}">
                <a16:creationId xmlns:a16="http://schemas.microsoft.com/office/drawing/2014/main" id="{BFCF6B08-1984-4F7C-9F6E-A4F47BDBA21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771B3C5-CEC7-427F-931C-1318C421BEF9}"/>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39211353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4EB55F-536E-4547-A5D2-0483FC3684CD}"/>
              </a:ext>
            </a:extLst>
          </p:cNvPr>
          <p:cNvSpPr>
            <a:spLocks noGrp="1"/>
          </p:cNvSpPr>
          <p:nvPr>
            <p:ph type="title"/>
          </p:nvPr>
        </p:nvSpPr>
        <p:spPr>
          <a:xfrm>
            <a:off x="1371600" y="987425"/>
            <a:ext cx="3932237" cy="1894511"/>
          </a:xfrm>
        </p:spPr>
        <p:txBody>
          <a:bodyPr anchor="b"/>
          <a:lstStyle>
            <a:lvl1pPr>
              <a:lnSpc>
                <a:spcPct val="100000"/>
              </a:lnSpc>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3D717D3C-533B-4EA9-886B-FAE59956C74C}"/>
              </a:ext>
            </a:extLst>
          </p:cNvPr>
          <p:cNvSpPr>
            <a:spLocks noGrp="1"/>
          </p:cNvSpPr>
          <p:nvPr>
            <p:ph idx="1"/>
          </p:nvPr>
        </p:nvSpPr>
        <p:spPr>
          <a:xfrm>
            <a:off x="5650992" y="987425"/>
            <a:ext cx="5687568" cy="4873625"/>
          </a:xfrm>
        </p:spPr>
        <p:txBody>
          <a:bodyPr>
            <a:normAutofit/>
          </a:bodyPr>
          <a:lstStyle>
            <a:lvl1pPr>
              <a:defRPr sz="2000"/>
            </a:lvl1pPr>
            <a:lvl2pPr>
              <a:defRPr sz="2000"/>
            </a:lvl2pPr>
            <a:lvl3pPr>
              <a:defRPr sz="1800"/>
            </a:lvl3pPr>
            <a:lvl4pPr>
              <a:defRPr sz="1600"/>
            </a:lvl4pPr>
            <a:lvl5pPr>
              <a:defRPr sz="16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a:extLst>
              <a:ext uri="{FF2B5EF4-FFF2-40B4-BE49-F238E27FC236}">
                <a16:creationId xmlns:a16="http://schemas.microsoft.com/office/drawing/2014/main" id="{2419D2E1-4B17-4608-961E-2C4719855E89}"/>
              </a:ext>
            </a:extLst>
          </p:cNvPr>
          <p:cNvSpPr>
            <a:spLocks noGrp="1"/>
          </p:cNvSpPr>
          <p:nvPr>
            <p:ph type="body" sz="half" idx="2"/>
          </p:nvPr>
        </p:nvSpPr>
        <p:spPr>
          <a:xfrm>
            <a:off x="1371600" y="3058510"/>
            <a:ext cx="3932237" cy="280254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75A3535-184C-438C-AE91-9C42B7C5AFB6}"/>
              </a:ext>
            </a:extLst>
          </p:cNvPr>
          <p:cNvSpPr>
            <a:spLocks noGrp="1"/>
          </p:cNvSpPr>
          <p:nvPr>
            <p:ph type="dt" sz="half" idx="10"/>
          </p:nvPr>
        </p:nvSpPr>
        <p:spPr/>
        <p:txBody>
          <a:bodyPr/>
          <a:lstStyle/>
          <a:p>
            <a:fld id="{B73E0B7D-2260-4809-8F0A-9E5F3E24F169}" type="datetime2">
              <a:rPr lang="en-US" smtClean="0"/>
              <a:t>Friday, July 24, 2026</a:t>
            </a:fld>
            <a:endParaRPr lang="en-US"/>
          </a:p>
        </p:txBody>
      </p:sp>
      <p:sp>
        <p:nvSpPr>
          <p:cNvPr id="6" name="Footer Placeholder 5">
            <a:extLst>
              <a:ext uri="{FF2B5EF4-FFF2-40B4-BE49-F238E27FC236}">
                <a16:creationId xmlns:a16="http://schemas.microsoft.com/office/drawing/2014/main" id="{0DF6DBC3-4A58-42BA-9B55-A9A72510374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D4E6563-0AB6-4038-A12B-A259552DB66C}"/>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368362291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9702C5-1E3B-4C62-A538-59BB572864A0}"/>
              </a:ext>
            </a:extLst>
          </p:cNvPr>
          <p:cNvSpPr>
            <a:spLocks noGrp="1"/>
          </p:cNvSpPr>
          <p:nvPr>
            <p:ph type="title"/>
          </p:nvPr>
        </p:nvSpPr>
        <p:spPr>
          <a:xfrm>
            <a:off x="1371600" y="987552"/>
            <a:ext cx="3932237" cy="1892808"/>
          </a:xfrm>
        </p:spPr>
        <p:txBody>
          <a:bodyPr anchor="b"/>
          <a:lstStyle>
            <a:lvl1pPr>
              <a:defRPr sz="3200" baseline="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6E2CF574-95CE-4E60-B2CF-3B5B4F33A767}"/>
              </a:ext>
            </a:extLst>
          </p:cNvPr>
          <p:cNvSpPr>
            <a:spLocks noGrp="1"/>
          </p:cNvSpPr>
          <p:nvPr>
            <p:ph type="pic" idx="1"/>
          </p:nvPr>
        </p:nvSpPr>
        <p:spPr>
          <a:xfrm>
            <a:off x="5505319" y="987425"/>
            <a:ext cx="583324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6D039F7C-C735-4356-8B04-89E19047950C}"/>
              </a:ext>
            </a:extLst>
          </p:cNvPr>
          <p:cNvSpPr>
            <a:spLocks noGrp="1"/>
          </p:cNvSpPr>
          <p:nvPr>
            <p:ph type="body" sz="half" idx="2"/>
          </p:nvPr>
        </p:nvSpPr>
        <p:spPr>
          <a:xfrm>
            <a:off x="1371600" y="3033286"/>
            <a:ext cx="3932237" cy="283570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5E706DF-52A3-4F34-9BF5-E1ACD5D54283}"/>
              </a:ext>
            </a:extLst>
          </p:cNvPr>
          <p:cNvSpPr>
            <a:spLocks noGrp="1"/>
          </p:cNvSpPr>
          <p:nvPr>
            <p:ph type="dt" sz="half" idx="10"/>
          </p:nvPr>
        </p:nvSpPr>
        <p:spPr/>
        <p:txBody>
          <a:bodyPr/>
          <a:lstStyle/>
          <a:p>
            <a:fld id="{3C8E4735-C637-46A3-94EB-AB3AC4188D2F}" type="datetime2">
              <a:rPr lang="en-US" smtClean="0"/>
              <a:t>Friday, July 24, 2026</a:t>
            </a:fld>
            <a:endParaRPr lang="en-US"/>
          </a:p>
        </p:txBody>
      </p:sp>
      <p:sp>
        <p:nvSpPr>
          <p:cNvPr id="6" name="Footer Placeholder 5">
            <a:extLst>
              <a:ext uri="{FF2B5EF4-FFF2-40B4-BE49-F238E27FC236}">
                <a16:creationId xmlns:a16="http://schemas.microsoft.com/office/drawing/2014/main" id="{BFB25E53-E72E-4110-BB6B-3477F56C30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3686F8F-3D62-4CEC-AD9A-B70848E6A81C}"/>
              </a:ext>
            </a:extLst>
          </p:cNvPr>
          <p:cNvSpPr>
            <a:spLocks noGrp="1"/>
          </p:cNvSpPr>
          <p:nvPr>
            <p:ph type="sldNum" sz="quarter" idx="12"/>
          </p:nvPr>
        </p:nvSpPr>
        <p:spPr/>
        <p:txBody>
          <a:bodyPr/>
          <a:lstStyle/>
          <a:p>
            <a:fld id="{C01389E6-C847-4AD0-B56D-D205B2EAB1EE}" type="slidenum">
              <a:rPr lang="en-US" smtClean="0"/>
              <a:t>‹#›</a:t>
            </a:fld>
            <a:endParaRPr lang="en-US"/>
          </a:p>
        </p:txBody>
      </p:sp>
    </p:spTree>
    <p:extLst>
      <p:ext uri="{BB962C8B-B14F-4D97-AF65-F5344CB8AC3E}">
        <p14:creationId xmlns:p14="http://schemas.microsoft.com/office/powerpoint/2010/main" val="13994044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CCF2F3BB-127D-44BC-A8EF-A8BB5F5911CA}"/>
              </a:ext>
            </a:extLst>
          </p:cNvPr>
          <p:cNvSpPr/>
          <p:nvPr/>
        </p:nvSpPr>
        <p:spPr>
          <a:xfrm rot="10800000" flipH="1">
            <a:off x="0" y="6401226"/>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10D1F30-F118-4A1F-A48F-7E5706959F64}"/>
              </a:ext>
            </a:extLst>
          </p:cNvPr>
          <p:cNvSpPr/>
          <p:nvPr/>
        </p:nvSpPr>
        <p:spPr>
          <a:xfrm flipH="1">
            <a:off x="4038602" y="6401228"/>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17AE890C-17CE-44C0-BDED-BA68F92A845D}"/>
              </a:ext>
            </a:extLst>
          </p:cNvPr>
          <p:cNvSpPr>
            <a:spLocks noGrp="1"/>
          </p:cNvSpPr>
          <p:nvPr>
            <p:ph type="title"/>
          </p:nvPr>
        </p:nvSpPr>
        <p:spPr>
          <a:xfrm>
            <a:off x="1371600" y="795528"/>
            <a:ext cx="10241280" cy="1234440"/>
          </a:xfrm>
          <a:prstGeom prst="rect">
            <a:avLst/>
          </a:prstGeom>
        </p:spPr>
        <p:txBody>
          <a:bodyPr vert="horz" lIns="0" tIns="0" rIns="0" bIns="0" rtlCol="0" anchor="b">
            <a:normAutofit/>
          </a:bodyPr>
          <a:lstStyle/>
          <a:p>
            <a:r>
              <a:rPr lang="en-US" dirty="0"/>
              <a:t>Click to edit Master title style</a:t>
            </a:r>
          </a:p>
        </p:txBody>
      </p:sp>
      <p:sp>
        <p:nvSpPr>
          <p:cNvPr id="3" name="Text Placeholder 2">
            <a:extLst>
              <a:ext uri="{FF2B5EF4-FFF2-40B4-BE49-F238E27FC236}">
                <a16:creationId xmlns:a16="http://schemas.microsoft.com/office/drawing/2014/main" id="{47910A6E-46D1-42CF-996C-2207737FB871}"/>
              </a:ext>
            </a:extLst>
          </p:cNvPr>
          <p:cNvSpPr>
            <a:spLocks noGrp="1"/>
          </p:cNvSpPr>
          <p:nvPr>
            <p:ph type="body" idx="1"/>
          </p:nvPr>
        </p:nvSpPr>
        <p:spPr>
          <a:xfrm>
            <a:off x="1371600" y="2112264"/>
            <a:ext cx="10241280" cy="3959352"/>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a:extLst>
              <a:ext uri="{FF2B5EF4-FFF2-40B4-BE49-F238E27FC236}">
                <a16:creationId xmlns:a16="http://schemas.microsoft.com/office/drawing/2014/main" id="{D85B5247-D236-462B-BCE0-2A24DF75B085}"/>
              </a:ext>
            </a:extLst>
          </p:cNvPr>
          <p:cNvSpPr>
            <a:spLocks noGrp="1"/>
          </p:cNvSpPr>
          <p:nvPr>
            <p:ph type="dt" sz="half" idx="2"/>
          </p:nvPr>
        </p:nvSpPr>
        <p:spPr>
          <a:xfrm>
            <a:off x="7909560" y="6409944"/>
            <a:ext cx="3703320" cy="448056"/>
          </a:xfrm>
          <a:prstGeom prst="rect">
            <a:avLst/>
          </a:prstGeom>
        </p:spPr>
        <p:txBody>
          <a:bodyPr vert="horz" lIns="91440" tIns="45720" rIns="91440" bIns="45720" rtlCol="0" anchor="ctr"/>
          <a:lstStyle>
            <a:lvl1pPr algn="r">
              <a:defRPr sz="800" cap="all" spc="300" baseline="0">
                <a:solidFill>
                  <a:srgbClr val="FFFFFF"/>
                </a:solidFill>
              </a:defRPr>
            </a:lvl1pPr>
          </a:lstStyle>
          <a:p>
            <a:fld id="{AE0C963C-C1DB-4AFD-9DDC-0691666BF49B}" type="datetime2">
              <a:rPr lang="en-US" smtClean="0"/>
              <a:pPr/>
              <a:t>Friday, July 24, 2026</a:t>
            </a:fld>
            <a:endParaRPr lang="en-US" cap="all" dirty="0"/>
          </a:p>
        </p:txBody>
      </p:sp>
      <p:sp>
        <p:nvSpPr>
          <p:cNvPr id="5" name="Footer Placeholder 4">
            <a:extLst>
              <a:ext uri="{FF2B5EF4-FFF2-40B4-BE49-F238E27FC236}">
                <a16:creationId xmlns:a16="http://schemas.microsoft.com/office/drawing/2014/main" id="{19155C58-7DDF-4CD4-96AD-F9CC844D84CC}"/>
              </a:ext>
            </a:extLst>
          </p:cNvPr>
          <p:cNvSpPr>
            <a:spLocks noGrp="1"/>
          </p:cNvSpPr>
          <p:nvPr>
            <p:ph type="ftr" sz="quarter" idx="3"/>
          </p:nvPr>
        </p:nvSpPr>
        <p:spPr>
          <a:xfrm rot="5400000">
            <a:off x="-1828800" y="1911096"/>
            <a:ext cx="4114800" cy="457200"/>
          </a:xfrm>
          <a:prstGeom prst="rect">
            <a:avLst/>
          </a:prstGeom>
        </p:spPr>
        <p:txBody>
          <a:bodyPr vert="horz" lIns="91440" tIns="45720" rIns="91440" bIns="45720" rtlCol="0" anchor="ctr"/>
          <a:lstStyle>
            <a:lvl1pPr algn="l">
              <a:defRPr sz="800" b="1">
                <a:solidFill>
                  <a:schemeClr val="tx1"/>
                </a:solidFill>
                <a:latin typeface="+mj-lt"/>
              </a:defRPr>
            </a:lvl1pPr>
          </a:lstStyle>
          <a:p>
            <a:pPr algn="l"/>
            <a:endParaRPr lang="en-US"/>
          </a:p>
        </p:txBody>
      </p:sp>
      <p:sp>
        <p:nvSpPr>
          <p:cNvPr id="6" name="Slide Number Placeholder 5">
            <a:extLst>
              <a:ext uri="{FF2B5EF4-FFF2-40B4-BE49-F238E27FC236}">
                <a16:creationId xmlns:a16="http://schemas.microsoft.com/office/drawing/2014/main" id="{6F495647-A849-45D9-BC71-46A12E6DE479}"/>
              </a:ext>
            </a:extLst>
          </p:cNvPr>
          <p:cNvSpPr>
            <a:spLocks noGrp="1"/>
          </p:cNvSpPr>
          <p:nvPr>
            <p:ph type="sldNum" sz="quarter" idx="4"/>
          </p:nvPr>
        </p:nvSpPr>
        <p:spPr>
          <a:xfrm>
            <a:off x="11667744" y="6409944"/>
            <a:ext cx="438912" cy="448056"/>
          </a:xfrm>
          <a:prstGeom prst="rect">
            <a:avLst/>
          </a:prstGeom>
        </p:spPr>
        <p:txBody>
          <a:bodyPr vert="horz" lIns="91440" tIns="45720" rIns="91440" bIns="45720" rtlCol="0" anchor="ctr"/>
          <a:lstStyle>
            <a:lvl1pPr algn="r">
              <a:defRPr sz="800">
                <a:solidFill>
                  <a:srgbClr val="FFFFFF"/>
                </a:solidFill>
              </a:defRPr>
            </a:lvl1pPr>
          </a:lstStyle>
          <a:p>
            <a:fld id="{C01389E6-C847-4AD0-B56D-D205B2EAB1EE}" type="slidenum">
              <a:rPr lang="en-US" smtClean="0"/>
              <a:pPr/>
              <a:t>‹#›</a:t>
            </a:fld>
            <a:endParaRPr lang="en-US" sz="800" dirty="0"/>
          </a:p>
        </p:txBody>
      </p:sp>
    </p:spTree>
    <p:extLst>
      <p:ext uri="{BB962C8B-B14F-4D97-AF65-F5344CB8AC3E}">
        <p14:creationId xmlns:p14="http://schemas.microsoft.com/office/powerpoint/2010/main" val="3307401095"/>
      </p:ext>
    </p:extLst>
  </p:cSld>
  <p:clrMap bg1="lt1" tx1="dk1" bg2="lt2" tx2="dk2" accent1="accent1" accent2="accent2" accent3="accent3" accent4="accent4" accent5="accent5" accent6="accent6" hlink="hlink" folHlink="folHlink"/>
  <p:sldLayoutIdLst>
    <p:sldLayoutId id="2147483736" r:id="rId1"/>
    <p:sldLayoutId id="2147483737" r:id="rId2"/>
    <p:sldLayoutId id="2147483738" r:id="rId3"/>
    <p:sldLayoutId id="2147483728" r:id="rId4"/>
    <p:sldLayoutId id="2147483729" r:id="rId5"/>
    <p:sldLayoutId id="2147483730" r:id="rId6"/>
    <p:sldLayoutId id="2147483731" r:id="rId7"/>
    <p:sldLayoutId id="2147483732" r:id="rId8"/>
    <p:sldLayoutId id="2147483733" r:id="rId9"/>
    <p:sldLayoutId id="2147483734" r:id="rId10"/>
    <p:sldLayoutId id="2147483735" r:id="rId11"/>
  </p:sldLayoutIdLst>
  <p:hf sldNum="0" hdr="0" ftr="0" dt="0"/>
  <p:txStyles>
    <p:titleStyle>
      <a:lvl1pPr algn="l" defTabSz="914400" rtl="0" eaLnBrk="1" latinLnBrk="0" hangingPunct="1">
        <a:lnSpc>
          <a:spcPct val="100000"/>
        </a:lnSpc>
        <a:spcBef>
          <a:spcPct val="0"/>
        </a:spcBef>
        <a:buNone/>
        <a:defRPr sz="3600" b="1" i="0" kern="1200" cap="all" spc="700"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hyperlink" Target="http://www.catholicexorcisms.org/"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3" name="Rectangle 12">
            <a:extLst>
              <a:ext uri="{FF2B5EF4-FFF2-40B4-BE49-F238E27FC236}">
                <a16:creationId xmlns:a16="http://schemas.microsoft.com/office/drawing/2014/main" id="{BD4C0BBB-0042-4603-A226-6117F3FD5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EC44F520-2598-460E-9F91-B02F60830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Rectangle 16">
            <a:extLst>
              <a:ext uri="{FF2B5EF4-FFF2-40B4-BE49-F238E27FC236}">
                <a16:creationId xmlns:a16="http://schemas.microsoft.com/office/drawing/2014/main" id="{A6776E11-D4F7-41F6-9387-F95E1CB7AA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E75026FC-7ABC-4495-9B75-545BA29563B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060236"/>
            <a:ext cx="12198726" cy="1820735"/>
          </a:xfrm>
          <a:prstGeom prst="rect">
            <a:avLst/>
          </a:prstGeom>
          <a:gradFill>
            <a:gsLst>
              <a:gs pos="0">
                <a:schemeClr val="accent5">
                  <a:alpha val="83000"/>
                </a:schemeClr>
              </a:gs>
              <a:gs pos="100000">
                <a:schemeClr val="accent4">
                  <a:alpha val="74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AED82C61-7131-49A1-A07A-B22E472B4D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3270744" y="1998314"/>
            <a:ext cx="1605188" cy="8160125"/>
          </a:xfrm>
          <a:prstGeom prst="rect">
            <a:avLst/>
          </a:prstGeom>
          <a:gradFill>
            <a:gsLst>
              <a:gs pos="5000">
                <a:schemeClr val="accent2">
                  <a:alpha val="63000"/>
                </a:schemeClr>
              </a:gs>
              <a:gs pos="100000">
                <a:schemeClr val="accent5">
                  <a:alpha val="43000"/>
                </a:schemeClr>
              </a:gs>
            </a:gsLst>
            <a:lin ang="9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F73D5C74-3AF5-4A74-8D32-8DF2C17CE6D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a:off x="2742413" y="2532510"/>
            <a:ext cx="1605189" cy="7090015"/>
          </a:xfrm>
          <a:prstGeom prst="rect">
            <a:avLst/>
          </a:prstGeom>
          <a:gradFill>
            <a:gsLst>
              <a:gs pos="42000">
                <a:schemeClr val="accent4">
                  <a:alpha val="0"/>
                </a:schemeClr>
              </a:gs>
              <a:gs pos="99000">
                <a:schemeClr val="accent6">
                  <a:alpha val="48000"/>
                </a:scheme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C0E03176-380A-4A7E-879A-D179D5F466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930450" y="5257800"/>
            <a:ext cx="7275001" cy="1150514"/>
          </a:xfrm>
          <a:prstGeom prst="rect">
            <a:avLst/>
          </a:prstGeom>
          <a:gradFill>
            <a:gsLst>
              <a:gs pos="0">
                <a:schemeClr val="accent5">
                  <a:alpha val="37000"/>
                </a:schemeClr>
              </a:gs>
              <a:gs pos="56000">
                <a:schemeClr val="accent5">
                  <a:alpha val="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E424D30-0C8B-1347-9622-737F2D211B11}"/>
              </a:ext>
            </a:extLst>
          </p:cNvPr>
          <p:cNvSpPr>
            <a:spLocks noGrp="1"/>
          </p:cNvSpPr>
          <p:nvPr>
            <p:ph type="title"/>
          </p:nvPr>
        </p:nvSpPr>
        <p:spPr>
          <a:xfrm>
            <a:off x="920150" y="5564937"/>
            <a:ext cx="6789497" cy="1040942"/>
          </a:xfrm>
        </p:spPr>
        <p:txBody>
          <a:bodyPr vert="horz" lIns="0" tIns="0" rIns="0" bIns="0" rtlCol="0" anchor="ctr">
            <a:normAutofit/>
          </a:bodyPr>
          <a:lstStyle/>
          <a:p>
            <a:pPr algn="ctr"/>
            <a:r>
              <a:rPr lang="en-US" sz="4000" spc="750" dirty="0">
                <a:solidFill>
                  <a:schemeClr val="bg1"/>
                </a:solidFill>
              </a:rPr>
              <a:t>Opening prayer</a:t>
            </a:r>
          </a:p>
        </p:txBody>
      </p:sp>
      <p:pic>
        <p:nvPicPr>
          <p:cNvPr id="8" name="Content Placeholder 7" descr="Graphical user interface, application&#10;&#10;Description automatically generated">
            <a:extLst>
              <a:ext uri="{FF2B5EF4-FFF2-40B4-BE49-F238E27FC236}">
                <a16:creationId xmlns:a16="http://schemas.microsoft.com/office/drawing/2014/main" id="{E3A85873-72B9-A844-B50D-55319A1E3680}"/>
              </a:ext>
            </a:extLst>
          </p:cNvPr>
          <p:cNvPicPr>
            <a:picLocks noGrp="1" noChangeAspect="1"/>
          </p:cNvPicPr>
          <p:nvPr>
            <p:ph sz="half" idx="1"/>
          </p:nvPr>
        </p:nvPicPr>
        <p:blipFill rotWithShape="1">
          <a:blip r:embed="rId2"/>
          <a:srcRect b="15835"/>
          <a:stretch/>
        </p:blipFill>
        <p:spPr>
          <a:xfrm>
            <a:off x="8146678" y="7593"/>
            <a:ext cx="4058777" cy="5275782"/>
          </a:xfrm>
          <a:prstGeom prst="rect">
            <a:avLst/>
          </a:prstGeom>
        </p:spPr>
      </p:pic>
      <p:pic>
        <p:nvPicPr>
          <p:cNvPr id="6" name="Content Placeholder 5" descr="A picture containing text, person&#10;&#10;Description automatically generated">
            <a:extLst>
              <a:ext uri="{FF2B5EF4-FFF2-40B4-BE49-F238E27FC236}">
                <a16:creationId xmlns:a16="http://schemas.microsoft.com/office/drawing/2014/main" id="{5CA6D435-CF34-8949-9C86-515B10945FA3}"/>
              </a:ext>
            </a:extLst>
          </p:cNvPr>
          <p:cNvPicPr>
            <a:picLocks noGrp="1" noChangeAspect="1"/>
          </p:cNvPicPr>
          <p:nvPr>
            <p:ph sz="half" idx="2"/>
          </p:nvPr>
        </p:nvPicPr>
        <p:blipFill rotWithShape="1">
          <a:blip r:embed="rId3"/>
          <a:srcRect t="32318" r="-2" b="19122"/>
          <a:stretch/>
        </p:blipFill>
        <p:spPr>
          <a:xfrm>
            <a:off x="-5" y="10"/>
            <a:ext cx="8160126" cy="5283365"/>
          </a:xfrm>
          <a:prstGeom prst="rect">
            <a:avLst/>
          </a:prstGeom>
        </p:spPr>
      </p:pic>
    </p:spTree>
    <p:extLst>
      <p:ext uri="{BB962C8B-B14F-4D97-AF65-F5344CB8AC3E}">
        <p14:creationId xmlns:p14="http://schemas.microsoft.com/office/powerpoint/2010/main" val="33595080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EC2DDA-5617-334D-8595-7E04AF024907}"/>
              </a:ext>
            </a:extLst>
          </p:cNvPr>
          <p:cNvSpPr>
            <a:spLocks noGrp="1"/>
          </p:cNvSpPr>
          <p:nvPr>
            <p:ph type="title"/>
          </p:nvPr>
        </p:nvSpPr>
        <p:spPr>
          <a:xfrm>
            <a:off x="1371600" y="322730"/>
            <a:ext cx="10241280" cy="1270543"/>
          </a:xfrm>
          <a:ln>
            <a:solidFill>
              <a:schemeClr val="accent5">
                <a:lumMod val="75000"/>
              </a:schemeClr>
            </a:solidFill>
          </a:ln>
        </p:spPr>
        <p:txBody>
          <a:bodyPr/>
          <a:lstStyle/>
          <a:p>
            <a:pPr algn="ctr"/>
            <a:r>
              <a:rPr lang="en-US" dirty="0"/>
              <a:t>Know your Enemy</a:t>
            </a:r>
            <a:br>
              <a:rPr lang="en-US" dirty="0"/>
            </a:br>
            <a:r>
              <a:rPr lang="en-US" dirty="0">
                <a:solidFill>
                  <a:srgbClr val="00B050"/>
                </a:solidFill>
              </a:rPr>
              <a:t>Names of Satan in the bible</a:t>
            </a:r>
          </a:p>
        </p:txBody>
      </p:sp>
      <p:sp>
        <p:nvSpPr>
          <p:cNvPr id="3" name="Content Placeholder 2">
            <a:extLst>
              <a:ext uri="{FF2B5EF4-FFF2-40B4-BE49-F238E27FC236}">
                <a16:creationId xmlns:a16="http://schemas.microsoft.com/office/drawing/2014/main" id="{20EE60EC-8C21-C44D-9B41-55B2D136D238}"/>
              </a:ext>
            </a:extLst>
          </p:cNvPr>
          <p:cNvSpPr>
            <a:spLocks noGrp="1"/>
          </p:cNvSpPr>
          <p:nvPr>
            <p:ph sz="half" idx="1"/>
          </p:nvPr>
        </p:nvSpPr>
        <p:spPr>
          <a:xfrm>
            <a:off x="358588" y="1694331"/>
            <a:ext cx="5351930" cy="4612339"/>
          </a:xfrm>
        </p:spPr>
        <p:txBody>
          <a:bodyPr>
            <a:normAutofit fontScale="62500" lnSpcReduction="20000"/>
          </a:bodyPr>
          <a:lstStyle/>
          <a:p>
            <a:r>
              <a:rPr lang="en-US" sz="5100" dirty="0"/>
              <a:t>Satan - 55</a:t>
            </a:r>
          </a:p>
          <a:p>
            <a:r>
              <a:rPr lang="en-US" sz="5100" dirty="0"/>
              <a:t>The Devil - 35</a:t>
            </a:r>
          </a:p>
          <a:p>
            <a:r>
              <a:rPr lang="en-US" sz="5100" dirty="0"/>
              <a:t>The Dragon - 13</a:t>
            </a:r>
          </a:p>
          <a:p>
            <a:r>
              <a:rPr lang="en-US" sz="5100" dirty="0"/>
              <a:t>The Serpent - 13</a:t>
            </a:r>
          </a:p>
          <a:p>
            <a:r>
              <a:rPr lang="en-US" sz="5100" dirty="0"/>
              <a:t>The Wicked or Evil One - 11</a:t>
            </a:r>
          </a:p>
          <a:p>
            <a:r>
              <a:rPr lang="en-US" sz="5100" dirty="0"/>
              <a:t>Beelzebub – 7</a:t>
            </a:r>
          </a:p>
          <a:p>
            <a:r>
              <a:rPr lang="en-US" sz="5100" dirty="0"/>
              <a:t>The Anti-Christ - 4</a:t>
            </a:r>
          </a:p>
          <a:p>
            <a:endParaRPr lang="en-US" dirty="0"/>
          </a:p>
        </p:txBody>
      </p:sp>
      <p:sp>
        <p:nvSpPr>
          <p:cNvPr id="4" name="Content Placeholder 3">
            <a:extLst>
              <a:ext uri="{FF2B5EF4-FFF2-40B4-BE49-F238E27FC236}">
                <a16:creationId xmlns:a16="http://schemas.microsoft.com/office/drawing/2014/main" id="{55E92D70-A31D-1141-A3FA-70EB88B6A150}"/>
              </a:ext>
            </a:extLst>
          </p:cNvPr>
          <p:cNvSpPr>
            <a:spLocks noGrp="1"/>
          </p:cNvSpPr>
          <p:nvPr>
            <p:ph sz="half" idx="2"/>
          </p:nvPr>
        </p:nvSpPr>
        <p:spPr>
          <a:xfrm>
            <a:off x="6481482" y="1694331"/>
            <a:ext cx="5351930" cy="4734178"/>
          </a:xfrm>
        </p:spPr>
        <p:txBody>
          <a:bodyPr>
            <a:normAutofit fontScale="62500" lnSpcReduction="20000"/>
          </a:bodyPr>
          <a:lstStyle/>
          <a:p>
            <a:r>
              <a:rPr lang="en-US" sz="4600" dirty="0"/>
              <a:t>The </a:t>
            </a:r>
            <a:r>
              <a:rPr lang="en-US" sz="4600" u="sng" dirty="0"/>
              <a:t>god of this age</a:t>
            </a:r>
            <a:r>
              <a:rPr lang="en-US" sz="4600" dirty="0"/>
              <a:t>, </a:t>
            </a:r>
            <a:r>
              <a:rPr lang="en-US" sz="4600" u="sng" dirty="0"/>
              <a:t>ruler of this world</a:t>
            </a:r>
            <a:r>
              <a:rPr lang="en-US" sz="4600" dirty="0"/>
              <a:t>, </a:t>
            </a:r>
            <a:r>
              <a:rPr lang="en-US" sz="4600" u="sng" dirty="0"/>
              <a:t>prince of the power of the air </a:t>
            </a:r>
            <a:r>
              <a:rPr lang="en-US" sz="4600" dirty="0"/>
              <a:t>- 5</a:t>
            </a:r>
          </a:p>
          <a:p>
            <a:r>
              <a:rPr lang="en-US" sz="4600" dirty="0"/>
              <a:t>The Tempter - 2</a:t>
            </a:r>
          </a:p>
          <a:p>
            <a:r>
              <a:rPr lang="en-US" sz="4600" dirty="0"/>
              <a:t>The Father of Lies - 1</a:t>
            </a:r>
          </a:p>
          <a:p>
            <a:r>
              <a:rPr lang="en-US" sz="4600" dirty="0"/>
              <a:t>A Roaring Lion - 1</a:t>
            </a:r>
          </a:p>
          <a:p>
            <a:r>
              <a:rPr lang="en-US" sz="4600" dirty="0"/>
              <a:t>Abaddon or Apollyon - 1</a:t>
            </a:r>
          </a:p>
          <a:p>
            <a:r>
              <a:rPr lang="en-US" sz="4600" dirty="0"/>
              <a:t>Belial - 1</a:t>
            </a:r>
          </a:p>
          <a:p>
            <a:endParaRPr lang="en-US" dirty="0"/>
          </a:p>
        </p:txBody>
      </p:sp>
    </p:spTree>
    <p:extLst>
      <p:ext uri="{BB962C8B-B14F-4D97-AF65-F5344CB8AC3E}">
        <p14:creationId xmlns:p14="http://schemas.microsoft.com/office/powerpoint/2010/main" val="21758160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BEAC55E-FD3E-4A90-B4E2-D197D80383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371601" y="188260"/>
            <a:ext cx="9448800" cy="860612"/>
          </a:xfrm>
          <a:ln>
            <a:solidFill>
              <a:schemeClr val="accent5">
                <a:lumMod val="75000"/>
              </a:schemeClr>
            </a:solidFill>
          </a:ln>
        </p:spPr>
        <p:txBody>
          <a:bodyPr>
            <a:normAutofit/>
          </a:bodyPr>
          <a:lstStyle/>
          <a:p>
            <a:pPr algn="ctr"/>
            <a:r>
              <a:rPr lang="en-US" sz="4000" dirty="0">
                <a:solidFill>
                  <a:schemeClr val="accent6">
                    <a:lumMod val="50000"/>
                  </a:schemeClr>
                </a:solidFill>
              </a:rPr>
              <a:t>Ephesians 6:11-18</a:t>
            </a:r>
          </a:p>
        </p:txBody>
      </p:sp>
      <p:sp>
        <p:nvSpPr>
          <p:cNvPr id="3" name="Content Placeholder 2"/>
          <p:cNvSpPr>
            <a:spLocks noGrp="1"/>
          </p:cNvSpPr>
          <p:nvPr>
            <p:ph idx="1"/>
          </p:nvPr>
        </p:nvSpPr>
        <p:spPr>
          <a:xfrm>
            <a:off x="196948" y="1048872"/>
            <a:ext cx="11774658" cy="5492605"/>
          </a:xfrm>
        </p:spPr>
        <p:txBody>
          <a:bodyPr>
            <a:normAutofit/>
          </a:bodyPr>
          <a:lstStyle/>
          <a:p>
            <a:pPr marL="0" lvl="0" indent="0">
              <a:lnSpc>
                <a:spcPct val="110000"/>
              </a:lnSpc>
              <a:buNone/>
            </a:pPr>
            <a:r>
              <a:rPr lang="en-US" b="1" dirty="0"/>
              <a:t>11 </a:t>
            </a:r>
            <a:r>
              <a:rPr lang="en-US" dirty="0"/>
              <a:t>Put on the full armor of God, so that you can take your stand against the devil’s schemes. </a:t>
            </a:r>
          </a:p>
          <a:p>
            <a:pPr marL="0" lvl="0" indent="0">
              <a:lnSpc>
                <a:spcPct val="110000"/>
              </a:lnSpc>
              <a:buNone/>
            </a:pPr>
            <a:r>
              <a:rPr lang="en-US" b="1" dirty="0"/>
              <a:t>12 </a:t>
            </a:r>
            <a:r>
              <a:rPr lang="en-US" dirty="0"/>
              <a:t>Our struggle is not against flesh and blood, but against the rulers, against the authorities, against the powers of this dark world and against the spiritual forces of evil in the heavenly realms. </a:t>
            </a:r>
          </a:p>
          <a:p>
            <a:pPr marL="0" lvl="0" indent="0">
              <a:lnSpc>
                <a:spcPct val="110000"/>
              </a:lnSpc>
              <a:buNone/>
            </a:pPr>
            <a:r>
              <a:rPr lang="en-US" b="1" dirty="0"/>
              <a:t>13 </a:t>
            </a:r>
            <a:r>
              <a:rPr lang="en-US" dirty="0"/>
              <a:t>Therefore put on the full armor of God, so that when the day of evil comes, you may be able to stand your ground, and after you have done everything, to stand. </a:t>
            </a:r>
          </a:p>
          <a:p>
            <a:pPr marL="0" lvl="0" indent="0">
              <a:lnSpc>
                <a:spcPct val="110000"/>
              </a:lnSpc>
              <a:buNone/>
            </a:pPr>
            <a:r>
              <a:rPr lang="en-US" b="1" dirty="0"/>
              <a:t>14 </a:t>
            </a:r>
            <a:r>
              <a:rPr lang="en-US" dirty="0"/>
              <a:t>Stand firm then, with the belt of truth buckled around your waist, with the breastplate of righteousness in place, </a:t>
            </a:r>
          </a:p>
          <a:p>
            <a:pPr marL="0" lvl="0" indent="0">
              <a:lnSpc>
                <a:spcPct val="110000"/>
              </a:lnSpc>
              <a:buNone/>
            </a:pPr>
            <a:r>
              <a:rPr lang="en-US" b="1" dirty="0"/>
              <a:t>15 a</a:t>
            </a:r>
            <a:r>
              <a:rPr lang="en-US" dirty="0"/>
              <a:t>nd with your feet fitted with the readiness that comes from the gospel of peace. </a:t>
            </a:r>
          </a:p>
          <a:p>
            <a:pPr marL="0" lvl="0" indent="0">
              <a:lnSpc>
                <a:spcPct val="110000"/>
              </a:lnSpc>
              <a:buNone/>
            </a:pPr>
            <a:r>
              <a:rPr lang="en-US" b="1" dirty="0"/>
              <a:t>16 </a:t>
            </a:r>
            <a:r>
              <a:rPr lang="en-US" dirty="0"/>
              <a:t>In addition to all this, take up the shield of faith, with which you can extinguish all the flaming arrows of the evil one. </a:t>
            </a:r>
          </a:p>
          <a:p>
            <a:pPr marL="0" lvl="0" indent="0">
              <a:lnSpc>
                <a:spcPct val="110000"/>
              </a:lnSpc>
              <a:buNone/>
            </a:pPr>
            <a:r>
              <a:rPr lang="en-US" b="1" dirty="0"/>
              <a:t>17 </a:t>
            </a:r>
            <a:r>
              <a:rPr lang="en-US" dirty="0"/>
              <a:t>Take the helmet of salvation and the sword of the Spirit, which is the word of God.</a:t>
            </a:r>
          </a:p>
          <a:p>
            <a:pPr marL="0" lvl="0" indent="0">
              <a:lnSpc>
                <a:spcPct val="110000"/>
              </a:lnSpc>
              <a:buNone/>
            </a:pPr>
            <a:r>
              <a:rPr lang="en-US" b="1" dirty="0"/>
              <a:t>18 </a:t>
            </a:r>
            <a:r>
              <a:rPr lang="en-US" dirty="0"/>
              <a:t>And pray in the Spirit always with all kinds of prayers and requests. Be alert and keep praying.</a:t>
            </a:r>
          </a:p>
          <a:p>
            <a:pPr>
              <a:lnSpc>
                <a:spcPct val="110000"/>
              </a:lnSpc>
            </a:pPr>
            <a:endParaRPr lang="en-US" sz="1300" dirty="0"/>
          </a:p>
        </p:txBody>
      </p:sp>
      <p:sp>
        <p:nvSpPr>
          <p:cNvPr id="10" name="Rectangle 9">
            <a:extLst>
              <a:ext uri="{FF2B5EF4-FFF2-40B4-BE49-F238E27FC236}">
                <a16:creationId xmlns:a16="http://schemas.microsoft.com/office/drawing/2014/main" id="{282DCAD1-D7F2-4CA8-960C-526B7DB37A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8741"/>
            <a:ext cx="12192000" cy="449256"/>
          </a:xfrm>
          <a:prstGeom prst="rect">
            <a:avLst/>
          </a:prstGeom>
          <a:gradFill>
            <a:gsLst>
              <a:gs pos="14000">
                <a:schemeClr val="accent4">
                  <a:alpha val="28000"/>
                </a:schemeClr>
              </a:gs>
              <a:gs pos="100000">
                <a:schemeClr val="accent5">
                  <a:alpha val="85000"/>
                </a:schemeClr>
              </a:gs>
            </a:gsLst>
            <a:lin ang="9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0009AC7F-1347-41C8-8BEB-47473A21A6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8316"/>
            <a:ext cx="8153398" cy="449684"/>
          </a:xfrm>
          <a:prstGeom prst="rect">
            <a:avLst/>
          </a:prstGeom>
          <a:gradFill>
            <a:gsLst>
              <a:gs pos="9000">
                <a:schemeClr val="accent2">
                  <a:lumMod val="60000"/>
                  <a:lumOff val="40000"/>
                  <a:alpha val="68000"/>
                </a:schemeClr>
              </a:gs>
              <a:gs pos="99000">
                <a:schemeClr val="accent2"/>
              </a:gs>
            </a:gsLst>
            <a:lin ang="13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6181949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4" name="Rectangle 23">
            <a:extLst>
              <a:ext uri="{FF2B5EF4-FFF2-40B4-BE49-F238E27FC236}">
                <a16:creationId xmlns:a16="http://schemas.microsoft.com/office/drawing/2014/main" id="{BD4C0BBB-0042-4603-A226-6117F3FD5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EC44F520-2598-460E-9F91-B02F60830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8" name="Rectangle 27">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F8C578F-E1D1-C44F-8FE0-0D8AC31E84C3}"/>
              </a:ext>
            </a:extLst>
          </p:cNvPr>
          <p:cNvSpPr>
            <a:spLocks noGrp="1"/>
          </p:cNvSpPr>
          <p:nvPr>
            <p:ph type="title"/>
          </p:nvPr>
        </p:nvSpPr>
        <p:spPr>
          <a:xfrm>
            <a:off x="1380236" y="286601"/>
            <a:ext cx="5929422" cy="1852976"/>
          </a:xfrm>
        </p:spPr>
        <p:txBody>
          <a:bodyPr vert="horz" lIns="0" tIns="0" rIns="0" bIns="0" rtlCol="0" anchor="b">
            <a:normAutofit/>
          </a:bodyPr>
          <a:lstStyle/>
          <a:p>
            <a:r>
              <a:rPr lang="en-US" sz="3700" dirty="0">
                <a:solidFill>
                  <a:schemeClr val="accent6">
                    <a:lumMod val="50000"/>
                  </a:schemeClr>
                </a:solidFill>
              </a:rPr>
              <a:t>3 foundational </a:t>
            </a:r>
            <a:br>
              <a:rPr lang="en-US" sz="3700" dirty="0">
                <a:solidFill>
                  <a:schemeClr val="accent6">
                    <a:lumMod val="50000"/>
                  </a:schemeClr>
                </a:solidFill>
              </a:rPr>
            </a:br>
            <a:r>
              <a:rPr lang="en-US" sz="3700" dirty="0">
                <a:solidFill>
                  <a:schemeClr val="accent6">
                    <a:lumMod val="50000"/>
                  </a:schemeClr>
                </a:solidFill>
              </a:rPr>
              <a:t>weapons for victory</a:t>
            </a:r>
          </a:p>
        </p:txBody>
      </p:sp>
      <p:sp>
        <p:nvSpPr>
          <p:cNvPr id="4" name="Content Placeholder 3">
            <a:extLst>
              <a:ext uri="{FF2B5EF4-FFF2-40B4-BE49-F238E27FC236}">
                <a16:creationId xmlns:a16="http://schemas.microsoft.com/office/drawing/2014/main" id="{2C63E77A-3922-FB47-B90F-A667327FDE68}"/>
              </a:ext>
            </a:extLst>
          </p:cNvPr>
          <p:cNvSpPr>
            <a:spLocks noGrp="1"/>
          </p:cNvSpPr>
          <p:nvPr>
            <p:ph sz="half" idx="2"/>
          </p:nvPr>
        </p:nvSpPr>
        <p:spPr>
          <a:xfrm>
            <a:off x="1380237" y="2621381"/>
            <a:ext cx="5929422" cy="3322219"/>
          </a:xfrm>
        </p:spPr>
        <p:txBody>
          <a:bodyPr vert="horz" lIns="0" tIns="0" rIns="0" bIns="0" rtlCol="0">
            <a:normAutofit/>
          </a:bodyPr>
          <a:lstStyle/>
          <a:p>
            <a:r>
              <a:rPr lang="en-US" sz="5400" dirty="0"/>
              <a:t>Spiritual Authority</a:t>
            </a:r>
          </a:p>
          <a:p>
            <a:r>
              <a:rPr lang="en-US" sz="5400" dirty="0"/>
              <a:t>Scripture</a:t>
            </a:r>
          </a:p>
          <a:p>
            <a:r>
              <a:rPr lang="en-US" sz="5400" dirty="0"/>
              <a:t>State of Grace</a:t>
            </a:r>
          </a:p>
        </p:txBody>
      </p:sp>
      <p:sp>
        <p:nvSpPr>
          <p:cNvPr id="30" name="Rectangle 29">
            <a:extLst>
              <a:ext uri="{FF2B5EF4-FFF2-40B4-BE49-F238E27FC236}">
                <a16:creationId xmlns:a16="http://schemas.microsoft.com/office/drawing/2014/main" id="{61707E60-CEC9-4661-AA82-69242EB4BD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6116"/>
            <a:ext cx="12191998" cy="461774"/>
          </a:xfrm>
          <a:prstGeom prst="rect">
            <a:avLst/>
          </a:prstGeom>
          <a:gradFill>
            <a:gsLst>
              <a:gs pos="0">
                <a:schemeClr val="accent5"/>
              </a:gs>
              <a:gs pos="100000">
                <a:schemeClr val="accent2">
                  <a:lumMod val="60000"/>
                  <a:lumOff val="40000"/>
                  <a:alpha val="59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Rectangle 31">
            <a:extLst>
              <a:ext uri="{FF2B5EF4-FFF2-40B4-BE49-F238E27FC236}">
                <a16:creationId xmlns:a16="http://schemas.microsoft.com/office/drawing/2014/main" id="{8F035CD8-AE30-4146-96F2-036B0CE5E4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300" y="6406115"/>
            <a:ext cx="4076698" cy="464399"/>
          </a:xfrm>
          <a:prstGeom prst="rect">
            <a:avLst/>
          </a:prstGeom>
          <a:gradFill>
            <a:gsLst>
              <a:gs pos="19000">
                <a:schemeClr val="accent6">
                  <a:lumMod val="75000"/>
                  <a:alpha val="61000"/>
                </a:schemeClr>
              </a:gs>
              <a:gs pos="99000">
                <a:schemeClr val="accent6">
                  <a:alpha val="8700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Content Placeholder 9" descr="A painting of a person holding a cross&#10;&#10;Description automatically generated with medium confidence">
            <a:extLst>
              <a:ext uri="{FF2B5EF4-FFF2-40B4-BE49-F238E27FC236}">
                <a16:creationId xmlns:a16="http://schemas.microsoft.com/office/drawing/2014/main" id="{E4555C44-64C4-4044-AC51-0FA0D7818F8E}"/>
              </a:ext>
            </a:extLst>
          </p:cNvPr>
          <p:cNvPicPr>
            <a:picLocks noGrp="1" noChangeAspect="1"/>
          </p:cNvPicPr>
          <p:nvPr>
            <p:ph sz="half" idx="1"/>
          </p:nvPr>
        </p:nvPicPr>
        <p:blipFill rotWithShape="1">
          <a:blip r:embed="rId2"/>
          <a:srcRect l="1860" r="17940" b="2"/>
          <a:stretch/>
        </p:blipFill>
        <p:spPr>
          <a:xfrm>
            <a:off x="8115300" y="-12515"/>
            <a:ext cx="4076700" cy="6418631"/>
          </a:xfrm>
          <a:prstGeom prst="rect">
            <a:avLst/>
          </a:prstGeom>
        </p:spPr>
      </p:pic>
    </p:spTree>
    <p:extLst>
      <p:ext uri="{BB962C8B-B14F-4D97-AF65-F5344CB8AC3E}">
        <p14:creationId xmlns:p14="http://schemas.microsoft.com/office/powerpoint/2010/main" val="22662444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D4C0BBB-0042-4603-A226-6117F3FD5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C44F520-2598-460E-9F91-B02F60830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Rectangle 14">
            <a:extLst>
              <a:ext uri="{FF2B5EF4-FFF2-40B4-BE49-F238E27FC236}">
                <a16:creationId xmlns:a16="http://schemas.microsoft.com/office/drawing/2014/main" id="{1B15ED52-F352-441B-82BF-E0EA34836D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FACD13F-1A39-7E41-B2F5-15451B1A2591}"/>
              </a:ext>
            </a:extLst>
          </p:cNvPr>
          <p:cNvSpPr>
            <a:spLocks noGrp="1"/>
          </p:cNvSpPr>
          <p:nvPr>
            <p:ph type="title"/>
          </p:nvPr>
        </p:nvSpPr>
        <p:spPr>
          <a:xfrm>
            <a:off x="1089212" y="286602"/>
            <a:ext cx="6400800" cy="1300152"/>
          </a:xfrm>
        </p:spPr>
        <p:txBody>
          <a:bodyPr vert="horz" lIns="0" tIns="0" rIns="0" bIns="0" rtlCol="0" anchor="b">
            <a:normAutofit/>
          </a:bodyPr>
          <a:lstStyle/>
          <a:p>
            <a:pPr algn="ctr"/>
            <a:r>
              <a:rPr lang="en-US" sz="4000" dirty="0"/>
              <a:t>What the devil </a:t>
            </a:r>
            <a:br>
              <a:rPr lang="en-US" sz="4000" dirty="0"/>
            </a:br>
            <a:r>
              <a:rPr lang="en-US" sz="4000" dirty="0"/>
              <a:t>CAN &amp; can’t do</a:t>
            </a:r>
          </a:p>
        </p:txBody>
      </p:sp>
      <p:sp>
        <p:nvSpPr>
          <p:cNvPr id="3" name="Content Placeholder 2">
            <a:extLst>
              <a:ext uri="{FF2B5EF4-FFF2-40B4-BE49-F238E27FC236}">
                <a16:creationId xmlns:a16="http://schemas.microsoft.com/office/drawing/2014/main" id="{00AA0FED-66C3-414B-AFB6-6F169A664B33}"/>
              </a:ext>
            </a:extLst>
          </p:cNvPr>
          <p:cNvSpPr>
            <a:spLocks noGrp="1"/>
          </p:cNvSpPr>
          <p:nvPr>
            <p:ph sz="half" idx="1"/>
          </p:nvPr>
        </p:nvSpPr>
        <p:spPr>
          <a:xfrm>
            <a:off x="188259" y="1882588"/>
            <a:ext cx="7927041" cy="4505697"/>
          </a:xfrm>
        </p:spPr>
        <p:txBody>
          <a:bodyPr vert="horz" lIns="0" tIns="0" rIns="0" bIns="0" rtlCol="0">
            <a:normAutofit lnSpcReduction="10000"/>
          </a:bodyPr>
          <a:lstStyle/>
          <a:p>
            <a:r>
              <a:rPr lang="en-US" sz="3200" b="1" dirty="0"/>
              <a:t>CAN  NOT MAKE A PERSON SIN</a:t>
            </a:r>
          </a:p>
          <a:p>
            <a:r>
              <a:rPr lang="en-US" sz="3200" b="1" dirty="0"/>
              <a:t>CAN NOT READ YOUR MIND</a:t>
            </a:r>
          </a:p>
          <a:p>
            <a:r>
              <a:rPr lang="en-US" sz="3200" b="1" dirty="0"/>
              <a:t>CAN NOT TOUCH YOUR FREE WILL</a:t>
            </a:r>
          </a:p>
          <a:p>
            <a:r>
              <a:rPr lang="en-US" sz="3200" b="1" dirty="0"/>
              <a:t>CAN NOT TOUCH YOUR INTELLECT</a:t>
            </a:r>
          </a:p>
          <a:p>
            <a:r>
              <a:rPr lang="en-US" sz="3200" b="1" dirty="0">
                <a:solidFill>
                  <a:srgbClr val="C00000"/>
                </a:solidFill>
              </a:rPr>
              <a:t>CAN INFLUENCE YOUR MEMORY</a:t>
            </a:r>
          </a:p>
          <a:p>
            <a:r>
              <a:rPr lang="en-US" sz="3200" b="1" dirty="0">
                <a:solidFill>
                  <a:srgbClr val="C00000"/>
                </a:solidFill>
              </a:rPr>
              <a:t>CAN INFLUENCE YOUR IMAGINATION</a:t>
            </a:r>
          </a:p>
          <a:p>
            <a:endParaRPr lang="en-US" sz="1800" dirty="0"/>
          </a:p>
          <a:p>
            <a:endParaRPr lang="en-US" sz="1800" dirty="0"/>
          </a:p>
        </p:txBody>
      </p:sp>
      <p:sp>
        <p:nvSpPr>
          <p:cNvPr id="17" name="Rectangle 16">
            <a:extLst>
              <a:ext uri="{FF2B5EF4-FFF2-40B4-BE49-F238E27FC236}">
                <a16:creationId xmlns:a16="http://schemas.microsoft.com/office/drawing/2014/main" id="{61707E60-CEC9-4661-AA82-69242EB4BDC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6406116"/>
            <a:ext cx="12191998" cy="461774"/>
          </a:xfrm>
          <a:prstGeom prst="rect">
            <a:avLst/>
          </a:prstGeom>
          <a:gradFill>
            <a:gsLst>
              <a:gs pos="0">
                <a:schemeClr val="accent5"/>
              </a:gs>
              <a:gs pos="100000">
                <a:schemeClr val="accent2">
                  <a:lumMod val="60000"/>
                  <a:lumOff val="40000"/>
                  <a:alpha val="59000"/>
                </a:schemeClr>
              </a:gs>
            </a:gsLst>
            <a:lin ang="15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8F035CD8-AE30-4146-96F2-036B0CE5E4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300" y="6406115"/>
            <a:ext cx="4076698" cy="464399"/>
          </a:xfrm>
          <a:prstGeom prst="rect">
            <a:avLst/>
          </a:prstGeom>
          <a:gradFill>
            <a:gsLst>
              <a:gs pos="19000">
                <a:schemeClr val="accent6">
                  <a:lumMod val="75000"/>
                  <a:alpha val="61000"/>
                </a:schemeClr>
              </a:gs>
              <a:gs pos="99000">
                <a:schemeClr val="accent6">
                  <a:alpha val="87000"/>
                </a:schemeClr>
              </a:gs>
            </a:gsLst>
            <a:lin ang="13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Content Placeholder 5" descr="A picture containing text&#10;&#10;Description automatically generated">
            <a:extLst>
              <a:ext uri="{FF2B5EF4-FFF2-40B4-BE49-F238E27FC236}">
                <a16:creationId xmlns:a16="http://schemas.microsoft.com/office/drawing/2014/main" id="{1666A1C1-AC53-AF44-B5F6-80348E1BDC19}"/>
              </a:ext>
            </a:extLst>
          </p:cNvPr>
          <p:cNvPicPr>
            <a:picLocks noGrp="1" noChangeAspect="1"/>
          </p:cNvPicPr>
          <p:nvPr>
            <p:ph sz="half" idx="2"/>
          </p:nvPr>
        </p:nvPicPr>
        <p:blipFill rotWithShape="1">
          <a:blip r:embed="rId2"/>
          <a:srcRect r="11283"/>
          <a:stretch/>
        </p:blipFill>
        <p:spPr>
          <a:xfrm>
            <a:off x="8115300" y="-12515"/>
            <a:ext cx="4076700" cy="6418631"/>
          </a:xfrm>
          <a:prstGeom prst="rect">
            <a:avLst/>
          </a:prstGeom>
        </p:spPr>
      </p:pic>
    </p:spTree>
    <p:extLst>
      <p:ext uri="{BB962C8B-B14F-4D97-AF65-F5344CB8AC3E}">
        <p14:creationId xmlns:p14="http://schemas.microsoft.com/office/powerpoint/2010/main" val="103706295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13A4003-1875-46E3-BBC1-9CF42E1331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ACDECF1C-4B20-4CD9-90C7-F85AAB3317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08" y="5257371"/>
            <a:ext cx="12203208" cy="1600629"/>
          </a:xfrm>
          <a:prstGeom prst="rect">
            <a:avLst/>
          </a:prstGeom>
          <a:gradFill>
            <a:gsLst>
              <a:gs pos="0">
                <a:schemeClr val="accent5">
                  <a:alpha val="83000"/>
                </a:schemeClr>
              </a:gs>
              <a:gs pos="100000">
                <a:schemeClr val="accent6"/>
              </a:gs>
            </a:gsLst>
            <a:lin ang="15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CB46BEC-0E77-41F0-A7D5-D5B40D22558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a:off x="4440517" y="5262916"/>
            <a:ext cx="7751481" cy="1145398"/>
          </a:xfrm>
          <a:prstGeom prst="rect">
            <a:avLst/>
          </a:prstGeom>
          <a:gradFill>
            <a:gsLst>
              <a:gs pos="0">
                <a:schemeClr val="accent5">
                  <a:alpha val="30000"/>
                </a:schemeClr>
              </a:gs>
              <a:gs pos="99000">
                <a:schemeClr val="accent5">
                  <a:alpha val="0"/>
                </a:schemeClr>
              </a:gs>
            </a:gsLst>
            <a:lin ang="19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B84D73B4-F569-4D64-BA77-14454E09F6B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1208" y="5262916"/>
            <a:ext cx="8778690" cy="1595084"/>
          </a:xfrm>
          <a:prstGeom prst="rect">
            <a:avLst/>
          </a:prstGeom>
          <a:gradFill>
            <a:gsLst>
              <a:gs pos="0">
                <a:schemeClr val="accent6">
                  <a:lumMod val="75000"/>
                  <a:alpha val="31000"/>
                </a:schemeClr>
              </a:gs>
              <a:gs pos="99000">
                <a:schemeClr val="accent5">
                  <a:alpha val="23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AD437E30-AED3-4732-B13B-17D277D8DF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90126" y="5256870"/>
            <a:ext cx="5301872" cy="1600701"/>
          </a:xfrm>
          <a:prstGeom prst="rect">
            <a:avLst/>
          </a:prstGeom>
          <a:gradFill>
            <a:gsLst>
              <a:gs pos="22000">
                <a:schemeClr val="tx2">
                  <a:lumMod val="75000"/>
                  <a:lumOff val="25000"/>
                  <a:alpha val="0"/>
                </a:schemeClr>
              </a:gs>
              <a:gs pos="99000">
                <a:schemeClr val="tx2">
                  <a:lumMod val="75000"/>
                  <a:lumOff val="25000"/>
                  <a:alpha val="66000"/>
                </a:schemeClr>
              </a:gs>
            </a:gsLst>
            <a:lin ang="18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2E2AB18F-03C0-144D-86A9-3F52CE7410FB}"/>
              </a:ext>
            </a:extLst>
          </p:cNvPr>
          <p:cNvSpPr>
            <a:spLocks noGrp="1"/>
          </p:cNvSpPr>
          <p:nvPr>
            <p:ph type="title"/>
          </p:nvPr>
        </p:nvSpPr>
        <p:spPr>
          <a:xfrm>
            <a:off x="914400" y="5284522"/>
            <a:ext cx="10698103" cy="1324825"/>
          </a:xfrm>
        </p:spPr>
        <p:txBody>
          <a:bodyPr anchor="ctr">
            <a:normAutofit/>
          </a:bodyPr>
          <a:lstStyle/>
          <a:p>
            <a:pPr algn="ctr">
              <a:lnSpc>
                <a:spcPct val="90000"/>
              </a:lnSpc>
            </a:pPr>
            <a:r>
              <a:rPr lang="en-US" sz="4000" dirty="0">
                <a:solidFill>
                  <a:schemeClr val="bg1"/>
                </a:solidFill>
              </a:rPr>
              <a:t>Sight, hearing, touch, smell, taste</a:t>
            </a:r>
          </a:p>
        </p:txBody>
      </p:sp>
      <p:sp>
        <p:nvSpPr>
          <p:cNvPr id="3" name="Content Placeholder 2">
            <a:extLst>
              <a:ext uri="{FF2B5EF4-FFF2-40B4-BE49-F238E27FC236}">
                <a16:creationId xmlns:a16="http://schemas.microsoft.com/office/drawing/2014/main" id="{E372A643-C6E3-6C4A-8BE9-40835F222CD3}"/>
              </a:ext>
            </a:extLst>
          </p:cNvPr>
          <p:cNvSpPr>
            <a:spLocks noGrp="1"/>
          </p:cNvSpPr>
          <p:nvPr>
            <p:ph idx="1"/>
          </p:nvPr>
        </p:nvSpPr>
        <p:spPr>
          <a:xfrm>
            <a:off x="208546" y="449685"/>
            <a:ext cx="11786229" cy="4806756"/>
          </a:xfrm>
        </p:spPr>
        <p:txBody>
          <a:bodyPr>
            <a:normAutofit fontScale="25000" lnSpcReduction="20000"/>
          </a:bodyPr>
          <a:lstStyle/>
          <a:p>
            <a:pPr marL="914400" lvl="2" indent="0" algn="ctr">
              <a:buNone/>
            </a:pPr>
            <a:endParaRPr lang="en-US" sz="4300" b="1" dirty="0">
              <a:solidFill>
                <a:schemeClr val="accent6">
                  <a:lumMod val="75000"/>
                </a:schemeClr>
              </a:solidFill>
            </a:endParaRPr>
          </a:p>
          <a:p>
            <a:pPr marL="914400" lvl="2" indent="0" algn="ctr">
              <a:buNone/>
            </a:pPr>
            <a:r>
              <a:rPr lang="en-US" sz="12800" b="1"/>
              <a:t>THE PORTAL:  </a:t>
            </a:r>
            <a:r>
              <a:rPr lang="en-US" sz="12800" b="1" dirty="0"/>
              <a:t>MISUSE OF 5 SENSES</a:t>
            </a:r>
          </a:p>
          <a:p>
            <a:pPr lvl="2"/>
            <a:endParaRPr lang="en-US" sz="6700" dirty="0"/>
          </a:p>
          <a:p>
            <a:pPr lvl="2"/>
            <a:r>
              <a:rPr lang="en-US" sz="12800" dirty="0"/>
              <a:t>TV, media, music, ingesting cursed food/drinks, illicit touch, ingesting of drugs, occult, Satanic or New Age rituals, mindfulness, witchcraft, seances, Ouija boards, curses, demonic games, magic, tarot cards.</a:t>
            </a:r>
          </a:p>
          <a:p>
            <a:pPr lvl="2"/>
            <a:r>
              <a:rPr lang="en-US" sz="12800" dirty="0"/>
              <a:t>Religious Syncretism: religious/ cultural superstitions: horoscopes, New Age sage, crystals, charms </a:t>
            </a:r>
          </a:p>
          <a:p>
            <a:pPr lvl="2"/>
            <a:r>
              <a:rPr lang="en-US" sz="12800" dirty="0"/>
              <a:t>The problem of assigning power to things other than God.</a:t>
            </a:r>
          </a:p>
        </p:txBody>
      </p:sp>
    </p:spTree>
    <p:extLst>
      <p:ext uri="{BB962C8B-B14F-4D97-AF65-F5344CB8AC3E}">
        <p14:creationId xmlns:p14="http://schemas.microsoft.com/office/powerpoint/2010/main" val="34514014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BC7217-0321-EFDB-F1B6-FCC25BF2DA66}"/>
              </a:ext>
            </a:extLst>
          </p:cNvPr>
          <p:cNvSpPr>
            <a:spLocks noGrp="1"/>
          </p:cNvSpPr>
          <p:nvPr>
            <p:ph type="title"/>
          </p:nvPr>
        </p:nvSpPr>
        <p:spPr>
          <a:xfrm>
            <a:off x="838200" y="234777"/>
            <a:ext cx="10515600" cy="832023"/>
          </a:xfrm>
          <a:solidFill>
            <a:schemeClr val="accent4"/>
          </a:solidFill>
        </p:spPr>
        <p:txBody>
          <a:bodyPr>
            <a:normAutofit/>
          </a:bodyPr>
          <a:lstStyle/>
          <a:p>
            <a:pPr algn="ctr"/>
            <a:r>
              <a:rPr lang="en-US" sz="4600">
                <a:solidFill>
                  <a:srgbClr val="FFFFFF"/>
                </a:solidFill>
              </a:rPr>
              <a:t>7 Portals</a:t>
            </a:r>
            <a:endParaRPr lang="en-US" sz="4600" dirty="0"/>
          </a:p>
        </p:txBody>
      </p:sp>
      <p:sp>
        <p:nvSpPr>
          <p:cNvPr id="3" name="Content Placeholder 2">
            <a:extLst>
              <a:ext uri="{FF2B5EF4-FFF2-40B4-BE49-F238E27FC236}">
                <a16:creationId xmlns:a16="http://schemas.microsoft.com/office/drawing/2014/main" id="{6D4758AA-F93C-CCB1-E39B-80FE9A873962}"/>
              </a:ext>
            </a:extLst>
          </p:cNvPr>
          <p:cNvSpPr>
            <a:spLocks noGrp="1"/>
          </p:cNvSpPr>
          <p:nvPr>
            <p:ph idx="1"/>
          </p:nvPr>
        </p:nvSpPr>
        <p:spPr>
          <a:xfrm>
            <a:off x="253999" y="1066800"/>
            <a:ext cx="11688619" cy="5556423"/>
          </a:xfrm>
        </p:spPr>
        <p:txBody>
          <a:bodyPr anchor="ctr">
            <a:normAutofit/>
          </a:bodyPr>
          <a:lstStyle/>
          <a:p>
            <a:pPr marL="742950" marR="0" lvl="1" indent="-285750">
              <a:spcBef>
                <a:spcPts val="0"/>
              </a:spcBef>
              <a:spcAft>
                <a:spcPts val="0"/>
              </a:spcAft>
              <a:buFont typeface="+mj-lt"/>
              <a:buAutoNum type="arabicPeriod"/>
            </a:pPr>
            <a:r>
              <a:rPr lang="en-US" sz="2000" b="1" u="sng" dirty="0">
                <a:effectLst/>
                <a:latin typeface="Calibri" panose="020F0502020204030204" pitchFamily="34" charset="0"/>
                <a:ea typeface="Times New Roman" panose="02020603050405020304" pitchFamily="18" charset="0"/>
                <a:cs typeface="Calibri" panose="020F0502020204030204" pitchFamily="34" charset="0"/>
              </a:rPr>
              <a:t>SIN</a:t>
            </a:r>
            <a:r>
              <a:rPr lang="en-US" sz="2000" dirty="0">
                <a:effectLst/>
                <a:latin typeface="Calibri" panose="020F0502020204030204" pitchFamily="34" charset="0"/>
                <a:ea typeface="Times New Roman" panose="02020603050405020304" pitchFamily="18" charset="0"/>
                <a:cs typeface="Calibri" panose="020F0502020204030204" pitchFamily="34" charset="0"/>
              </a:rPr>
              <a:t>: habitual, and unconfessed sin, </a:t>
            </a:r>
          </a:p>
          <a:p>
            <a:pPr marL="742950" marR="0" lvl="1" indent="-285750">
              <a:spcBef>
                <a:spcPts val="0"/>
              </a:spcBef>
              <a:spcAft>
                <a:spcPts val="0"/>
              </a:spcAft>
              <a:buFont typeface="+mj-lt"/>
              <a:buAutoNum type="arabicPeriod"/>
            </a:pPr>
            <a:r>
              <a:rPr lang="en-US" sz="2000" b="1" u="sng" dirty="0">
                <a:effectLst/>
                <a:latin typeface="Calibri" panose="020F0502020204030204" pitchFamily="34" charset="0"/>
                <a:ea typeface="Times New Roman" panose="02020603050405020304" pitchFamily="18" charset="0"/>
                <a:cs typeface="Calibri" panose="020F0502020204030204" pitchFamily="34" charset="0"/>
              </a:rPr>
              <a:t>WOUNDS</a:t>
            </a:r>
            <a:r>
              <a:rPr lang="en-US" sz="2000" dirty="0">
                <a:effectLst/>
                <a:latin typeface="Calibri" panose="020F0502020204030204" pitchFamily="34" charset="0"/>
                <a:ea typeface="Times New Roman" panose="02020603050405020304" pitchFamily="18" charset="0"/>
                <a:cs typeface="Calibri" panose="020F0502020204030204" pitchFamily="34" charset="0"/>
              </a:rPr>
              <a:t>: </a:t>
            </a:r>
            <a:r>
              <a:rPr lang="en-US" dirty="0">
                <a:latin typeface="Calibri" panose="020F0502020204030204" pitchFamily="34" charset="0"/>
                <a:ea typeface="Times New Roman" panose="02020603050405020304" pitchFamily="18" charset="0"/>
                <a:cs typeface="Calibri" panose="020F0502020204030204" pitchFamily="34" charset="0"/>
              </a:rPr>
              <a:t>A</a:t>
            </a:r>
            <a:r>
              <a:rPr lang="en-US" sz="2000" dirty="0">
                <a:effectLst/>
                <a:latin typeface="Calibri" panose="020F0502020204030204" pitchFamily="34" charset="0"/>
                <a:ea typeface="Times New Roman" panose="02020603050405020304" pitchFamily="18" charset="0"/>
                <a:cs typeface="Calibri" panose="020F0502020204030204" pitchFamily="34" charset="0"/>
              </a:rPr>
              <a:t>buse. Wounds compel people to seek occult practitioners. Unhealed wounds of sins of self and others.</a:t>
            </a:r>
          </a:p>
          <a:p>
            <a:pPr marL="742950" marR="0" lvl="1" indent="-285750">
              <a:spcBef>
                <a:spcPts val="0"/>
              </a:spcBef>
              <a:spcAft>
                <a:spcPts val="0"/>
              </a:spcAft>
              <a:buFont typeface="+mj-lt"/>
              <a:buAutoNum type="arabicPeriod"/>
            </a:pPr>
            <a:r>
              <a:rPr lang="en-US" sz="2000" b="1" u="sng" dirty="0">
                <a:effectLst/>
                <a:latin typeface="Calibri" panose="020F0502020204030204" pitchFamily="34" charset="0"/>
                <a:ea typeface="Times New Roman" panose="02020603050405020304" pitchFamily="18" charset="0"/>
                <a:cs typeface="Calibri" panose="020F0502020204030204" pitchFamily="34" charset="0"/>
              </a:rPr>
              <a:t>BROKEN RELATIONS</a:t>
            </a:r>
            <a:r>
              <a:rPr lang="en-US" sz="2000" dirty="0">
                <a:effectLst/>
                <a:latin typeface="Calibri" panose="020F0502020204030204" pitchFamily="34" charset="0"/>
                <a:ea typeface="Times New Roman" panose="02020603050405020304" pitchFamily="18" charset="0"/>
                <a:cs typeface="Calibri" panose="020F0502020204030204" pitchFamily="34" charset="0"/>
              </a:rPr>
              <a:t>: Unforgiveness. Division of spouses, children, family, parishes, governments.</a:t>
            </a:r>
          </a:p>
          <a:p>
            <a:pPr marL="742950" marR="0" lvl="1" indent="-285750">
              <a:spcBef>
                <a:spcPts val="0"/>
              </a:spcBef>
              <a:spcAft>
                <a:spcPts val="0"/>
              </a:spcAft>
              <a:buFont typeface="+mj-lt"/>
              <a:buAutoNum type="arabicPeriod"/>
            </a:pPr>
            <a:r>
              <a:rPr lang="en-US" sz="2000" b="1" u="sng" dirty="0">
                <a:effectLst/>
                <a:latin typeface="Calibri" panose="020F0502020204030204" pitchFamily="34" charset="0"/>
                <a:ea typeface="Times New Roman" panose="02020603050405020304" pitchFamily="18" charset="0"/>
                <a:cs typeface="Calibri" panose="020F0502020204030204" pitchFamily="34" charset="0"/>
              </a:rPr>
              <a:t>INHERITANCE/CURSES</a:t>
            </a:r>
            <a:r>
              <a:rPr lang="en-US" sz="2000" dirty="0">
                <a:effectLst/>
                <a:latin typeface="Calibri" panose="020F0502020204030204" pitchFamily="34" charset="0"/>
                <a:ea typeface="Times New Roman" panose="02020603050405020304" pitchFamily="18" charset="0"/>
                <a:cs typeface="Calibri" panose="020F0502020204030204" pitchFamily="34" charset="0"/>
              </a:rPr>
              <a:t>: Curses commending a person to the devil; curses to harm person with the help of a demon. </a:t>
            </a:r>
          </a:p>
          <a:p>
            <a:pPr marL="742950" marR="0" lvl="1" indent="-285750">
              <a:spcBef>
                <a:spcPts val="0"/>
              </a:spcBef>
              <a:spcAft>
                <a:spcPts val="0"/>
              </a:spcAft>
              <a:buFont typeface="+mj-lt"/>
              <a:buAutoNum type="arabicPeriod"/>
            </a:pPr>
            <a:r>
              <a:rPr lang="en-US" sz="2000" b="1" u="sng" dirty="0">
                <a:effectLst/>
                <a:latin typeface="Calibri" panose="020F0502020204030204" pitchFamily="34" charset="0"/>
                <a:ea typeface="Times New Roman" panose="02020603050405020304" pitchFamily="18" charset="0"/>
                <a:cs typeface="Calibri" panose="020F0502020204030204" pitchFamily="34" charset="0"/>
              </a:rPr>
              <a:t>CONTRACTS</a:t>
            </a:r>
            <a:r>
              <a:rPr lang="en-US" sz="2000" dirty="0">
                <a:effectLst/>
                <a:latin typeface="Calibri" panose="020F0502020204030204" pitchFamily="34" charset="0"/>
                <a:ea typeface="Times New Roman" panose="02020603050405020304" pitchFamily="18" charset="0"/>
                <a:cs typeface="Calibri" panose="020F0502020204030204" pitchFamily="34" charset="0"/>
              </a:rPr>
              <a:t>: (sin against idolatry) </a:t>
            </a:r>
          </a:p>
          <a:p>
            <a:pPr marL="1600200" marR="0" lvl="3" indent="-228600">
              <a:spcBef>
                <a:spcPts val="0"/>
              </a:spcBef>
              <a:spcAft>
                <a:spcPts val="0"/>
              </a:spcAft>
              <a:buFont typeface="+mj-lt"/>
              <a:buAutoNum type="arabicPeriod"/>
            </a:pPr>
            <a:r>
              <a:rPr lang="en-US" sz="2000" b="1" dirty="0">
                <a:effectLst/>
                <a:latin typeface="Calibri" panose="020F0502020204030204" pitchFamily="34" charset="0"/>
                <a:ea typeface="Times New Roman" panose="02020603050405020304" pitchFamily="18" charset="0"/>
              </a:rPr>
              <a:t>Ties to the occult</a:t>
            </a:r>
            <a:r>
              <a:rPr lang="en-US" sz="2000" dirty="0">
                <a:effectLst/>
                <a:latin typeface="Calibri" panose="020F0502020204030204" pitchFamily="34" charset="0"/>
                <a:ea typeface="Times New Roman" panose="02020603050405020304" pitchFamily="18" charset="0"/>
              </a:rPr>
              <a:t>: Deuteronomy 18:10,11,12. Witchcraft, Ouija board, psychic, yoga, crystals, magic (all magic inherently evil), horoscope. If we do these, the devil may </a:t>
            </a:r>
            <a:r>
              <a:rPr lang="en-US" sz="2000" i="1" dirty="0">
                <a:effectLst/>
                <a:latin typeface="Calibri" panose="020F0502020204030204" pitchFamily="34" charset="0"/>
                <a:ea typeface="Times New Roman" panose="02020603050405020304" pitchFamily="18" charset="0"/>
              </a:rPr>
              <a:t>claim</a:t>
            </a:r>
            <a:r>
              <a:rPr lang="en-US" sz="2000" dirty="0">
                <a:effectLst/>
                <a:latin typeface="Calibri" panose="020F0502020204030204" pitchFamily="34" charset="0"/>
                <a:ea typeface="Times New Roman" panose="02020603050405020304" pitchFamily="18" charset="0"/>
              </a:rPr>
              <a:t> “rights” to us. </a:t>
            </a:r>
            <a:endParaRPr lang="en-US" sz="2000" dirty="0">
              <a:effectLst/>
              <a:latin typeface="Times New Roman" panose="02020603050405020304" pitchFamily="18" charset="0"/>
              <a:ea typeface="Times New Roman" panose="02020603050405020304" pitchFamily="18" charset="0"/>
            </a:endParaRPr>
          </a:p>
          <a:p>
            <a:pPr marL="1600200" marR="0" lvl="3" indent="-228600">
              <a:spcBef>
                <a:spcPts val="0"/>
              </a:spcBef>
              <a:spcAft>
                <a:spcPts val="0"/>
              </a:spcAft>
              <a:buFont typeface="+mj-lt"/>
              <a:buAutoNum type="arabicPeriod"/>
            </a:pPr>
            <a:r>
              <a:rPr lang="en-US" sz="2000" b="1" dirty="0">
                <a:effectLst/>
                <a:latin typeface="Calibri" panose="020F0502020204030204" pitchFamily="34" charset="0"/>
                <a:ea typeface="Times New Roman" panose="02020603050405020304" pitchFamily="18" charset="0"/>
              </a:rPr>
              <a:t>Dedications</a:t>
            </a:r>
            <a:r>
              <a:rPr lang="en-US" sz="2000" dirty="0">
                <a:effectLst/>
                <a:latin typeface="Calibri" panose="020F0502020204030204" pitchFamily="34" charset="0"/>
                <a:ea typeface="Times New Roman" panose="02020603050405020304" pitchFamily="18" charset="0"/>
              </a:rPr>
              <a:t>: someone dedicates a person to the devil.</a:t>
            </a:r>
            <a:endParaRPr lang="en-US" sz="2000" dirty="0">
              <a:effectLst/>
              <a:latin typeface="Times New Roman" panose="02020603050405020304" pitchFamily="18" charset="0"/>
              <a:ea typeface="Times New Roman" panose="02020603050405020304" pitchFamily="18" charset="0"/>
            </a:endParaRPr>
          </a:p>
          <a:p>
            <a:pPr marL="1600200" marR="0" lvl="3" indent="-228600">
              <a:spcBef>
                <a:spcPts val="0"/>
              </a:spcBef>
              <a:spcAft>
                <a:spcPts val="0"/>
              </a:spcAft>
              <a:buFont typeface="+mj-lt"/>
              <a:buAutoNum type="arabicPeriod"/>
            </a:pPr>
            <a:r>
              <a:rPr lang="en-US" sz="2000" b="1" dirty="0">
                <a:effectLst/>
                <a:latin typeface="Calibri" panose="020F0502020204030204" pitchFamily="34" charset="0"/>
                <a:ea typeface="Times New Roman" panose="02020603050405020304" pitchFamily="18" charset="0"/>
              </a:rPr>
              <a:t>Inviting a demon</a:t>
            </a:r>
            <a:r>
              <a:rPr lang="en-US" sz="2000" dirty="0">
                <a:effectLst/>
                <a:latin typeface="Calibri" panose="020F0502020204030204" pitchFamily="34" charset="0"/>
                <a:ea typeface="Times New Roman" panose="02020603050405020304" pitchFamily="18" charset="0"/>
              </a:rPr>
              <a:t> into your life for personal gain, control (subjugation).</a:t>
            </a:r>
            <a:endParaRPr lang="en-US" sz="2000" dirty="0">
              <a:effectLst/>
              <a:latin typeface="Times New Roman" panose="02020603050405020304" pitchFamily="18" charset="0"/>
              <a:ea typeface="Times New Roman" panose="02020603050405020304" pitchFamily="18" charset="0"/>
            </a:endParaRPr>
          </a:p>
          <a:p>
            <a:pPr marL="742950" marR="0" lvl="1" indent="-285750">
              <a:spcBef>
                <a:spcPts val="0"/>
              </a:spcBef>
              <a:spcAft>
                <a:spcPts val="0"/>
              </a:spcAft>
              <a:buFont typeface="+mj-lt"/>
              <a:buAutoNum type="arabicPeriod"/>
            </a:pPr>
            <a:r>
              <a:rPr lang="en-US" sz="2000" b="1" u="sng" dirty="0">
                <a:effectLst/>
                <a:latin typeface="Calibri" panose="020F0502020204030204" pitchFamily="34" charset="0"/>
                <a:ea typeface="Times New Roman" panose="02020603050405020304" pitchFamily="18" charset="0"/>
                <a:cs typeface="Calibri" panose="020F0502020204030204" pitchFamily="34" charset="0"/>
              </a:rPr>
              <a:t>DEMONS CHOOSE YOU</a:t>
            </a:r>
            <a:r>
              <a:rPr lang="en-US" sz="2000" dirty="0">
                <a:effectLst/>
                <a:latin typeface="Calibri" panose="020F0502020204030204" pitchFamily="34" charset="0"/>
                <a:ea typeface="Times New Roman" panose="02020603050405020304" pitchFamily="18" charset="0"/>
                <a:cs typeface="Calibri" panose="020F0502020204030204" pitchFamily="34" charset="0"/>
              </a:rPr>
              <a:t>. Especially targets families, youth, college campuses, priests, parishes</a:t>
            </a:r>
            <a:r>
              <a:rPr lang="en-US" sz="2000" dirty="0">
                <a:latin typeface="Calibri" panose="020F0502020204030204" pitchFamily="34" charset="0"/>
                <a:ea typeface="Times New Roman" panose="02020603050405020304" pitchFamily="18" charset="0"/>
                <a:cs typeface="Calibri" panose="020F0502020204030204" pitchFamily="34" charset="0"/>
              </a:rPr>
              <a:t>, </a:t>
            </a:r>
            <a:endParaRPr lang="en-US" sz="2000" dirty="0">
              <a:effectLst/>
              <a:latin typeface="Calibri" panose="020F0502020204030204" pitchFamily="34" charset="0"/>
              <a:ea typeface="Times New Roman" panose="02020603050405020304" pitchFamily="18" charset="0"/>
              <a:cs typeface="Calibri" panose="020F0502020204030204" pitchFamily="34" charset="0"/>
            </a:endParaRPr>
          </a:p>
          <a:p>
            <a:pPr marL="742950" marR="0" lvl="1" indent="-285750">
              <a:spcBef>
                <a:spcPts val="0"/>
              </a:spcBef>
              <a:spcAft>
                <a:spcPts val="0"/>
              </a:spcAft>
              <a:buFont typeface="+mj-lt"/>
              <a:buAutoNum type="arabicPeriod"/>
            </a:pPr>
            <a:r>
              <a:rPr lang="en-US" sz="2000" b="1" u="sng" dirty="0">
                <a:effectLst/>
                <a:latin typeface="Calibri" panose="020F0502020204030204" pitchFamily="34" charset="0"/>
                <a:ea typeface="Times New Roman" panose="02020603050405020304" pitchFamily="18" charset="0"/>
                <a:cs typeface="Calibri" panose="020F0502020204030204" pitchFamily="34" charset="0"/>
              </a:rPr>
              <a:t>ENTERTAINMENT INDUSTRY</a:t>
            </a:r>
            <a:r>
              <a:rPr lang="en-US" sz="2000" dirty="0">
                <a:effectLst/>
                <a:latin typeface="Calibri" panose="020F0502020204030204" pitchFamily="34" charset="0"/>
                <a:ea typeface="Times New Roman" panose="02020603050405020304" pitchFamily="18" charset="0"/>
                <a:cs typeface="Calibri" panose="020F0502020204030204" pitchFamily="34" charset="0"/>
              </a:rPr>
              <a:t>: TV, Media, Music, Literature, video gaming. Render us un-engaged and isolated. Portray evil as good and God as evil.</a:t>
            </a:r>
          </a:p>
          <a:p>
            <a:endParaRPr lang="en-US" sz="1500" dirty="0"/>
          </a:p>
        </p:txBody>
      </p:sp>
    </p:spTree>
    <p:extLst>
      <p:ext uri="{BB962C8B-B14F-4D97-AF65-F5344CB8AC3E}">
        <p14:creationId xmlns:p14="http://schemas.microsoft.com/office/powerpoint/2010/main" val="33553980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5C5CC17-FF17-43CF-B073-D9051465D5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EBE2DDC-0D14-44E6-A1AB-2EEC095074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09318" y="1410082"/>
            <a:ext cx="6858000" cy="4037835"/>
          </a:xfrm>
          <a:prstGeom prst="rect">
            <a:avLst/>
          </a:prstGeom>
          <a:gradFill>
            <a:gsLst>
              <a:gs pos="8000">
                <a:schemeClr val="accent6"/>
              </a:gs>
              <a:gs pos="100000">
                <a:schemeClr val="accent5">
                  <a:alpha val="72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8543D98-0AA2-43B4-B508-DC1DB7F3DC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2414" y="1406060"/>
            <a:ext cx="6857572" cy="4045450"/>
          </a:xfrm>
          <a:prstGeom prst="rect">
            <a:avLst/>
          </a:prstGeom>
          <a:gradFill>
            <a:gsLst>
              <a:gs pos="0">
                <a:schemeClr val="accent4">
                  <a:alpha val="0"/>
                </a:schemeClr>
              </a:gs>
              <a:gs pos="96000">
                <a:schemeClr val="accent2"/>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9723C1D-9A1A-465B-8164-483BF54266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98889" y="3617790"/>
            <a:ext cx="2453337" cy="4027079"/>
          </a:xfrm>
          <a:prstGeom prst="rect">
            <a:avLst/>
          </a:prstGeom>
          <a:gradFill>
            <a:gsLst>
              <a:gs pos="2000">
                <a:schemeClr val="accent5">
                  <a:alpha val="35000"/>
                </a:schemeClr>
              </a:gs>
              <a:gs pos="67000">
                <a:schemeClr val="accent4">
                  <a:alpha val="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Freeform: Shape 15">
            <a:extLst>
              <a:ext uri="{FF2B5EF4-FFF2-40B4-BE49-F238E27FC236}">
                <a16:creationId xmlns:a16="http://schemas.microsoft.com/office/drawing/2014/main" id="{A6680484-5F73-4078-85C2-415205B1A4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30441" y="1644149"/>
            <a:ext cx="4384532" cy="4196758"/>
          </a:xfrm>
          <a:custGeom>
            <a:avLst/>
            <a:gdLst>
              <a:gd name="connsiteX0" fmla="*/ 44539 w 4384532"/>
              <a:gd name="connsiteY0" fmla="*/ 2446310 h 4196758"/>
              <a:gd name="connsiteX1" fmla="*/ 0 w 4384532"/>
              <a:gd name="connsiteY1" fmla="*/ 2004492 h 4196758"/>
              <a:gd name="connsiteX2" fmla="*/ 500607 w 4384532"/>
              <a:gd name="connsiteY2" fmla="*/ 610007 h 4196758"/>
              <a:gd name="connsiteX3" fmla="*/ 589546 w 4384532"/>
              <a:gd name="connsiteY3" fmla="*/ 512149 h 4196758"/>
              <a:gd name="connsiteX4" fmla="*/ 3077760 w 4384532"/>
              <a:gd name="connsiteY4" fmla="*/ 0 h 4196758"/>
              <a:gd name="connsiteX5" fmla="*/ 3237230 w 4384532"/>
              <a:gd name="connsiteY5" fmla="*/ 76821 h 4196758"/>
              <a:gd name="connsiteX6" fmla="*/ 4384532 w 4384532"/>
              <a:gd name="connsiteY6" fmla="*/ 2004492 h 4196758"/>
              <a:gd name="connsiteX7" fmla="*/ 2192266 w 4384532"/>
              <a:gd name="connsiteY7" fmla="*/ 4196758 h 4196758"/>
              <a:gd name="connsiteX8" fmla="*/ 44539 w 4384532"/>
              <a:gd name="connsiteY8" fmla="*/ 2446310 h 4196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84532" h="4196758">
                <a:moveTo>
                  <a:pt x="44539" y="2446310"/>
                </a:moveTo>
                <a:cubicBezTo>
                  <a:pt x="15336" y="2303599"/>
                  <a:pt x="0" y="2155836"/>
                  <a:pt x="0" y="2004492"/>
                </a:cubicBezTo>
                <a:cubicBezTo>
                  <a:pt x="0" y="1474787"/>
                  <a:pt x="187867" y="988960"/>
                  <a:pt x="500607" y="610007"/>
                </a:cubicBezTo>
                <a:lnTo>
                  <a:pt x="589546" y="512149"/>
                </a:lnTo>
                <a:lnTo>
                  <a:pt x="3077760" y="0"/>
                </a:lnTo>
                <a:lnTo>
                  <a:pt x="3237230" y="76821"/>
                </a:lnTo>
                <a:cubicBezTo>
                  <a:pt x="3920615" y="448057"/>
                  <a:pt x="4384532" y="1172098"/>
                  <a:pt x="4384532" y="2004492"/>
                </a:cubicBezTo>
                <a:cubicBezTo>
                  <a:pt x="4384532" y="3215247"/>
                  <a:pt x="3403021" y="4196758"/>
                  <a:pt x="2192266" y="4196758"/>
                </a:cubicBezTo>
                <a:cubicBezTo>
                  <a:pt x="1132855" y="4196758"/>
                  <a:pt x="248960" y="3445288"/>
                  <a:pt x="44539" y="2446310"/>
                </a:cubicBezTo>
                <a:close/>
              </a:path>
            </a:pathLst>
          </a:custGeom>
          <a:gradFill>
            <a:gsLst>
              <a:gs pos="39000">
                <a:schemeClr val="accent4">
                  <a:lumMod val="20000"/>
                  <a:lumOff val="80000"/>
                  <a:alpha val="0"/>
                </a:schemeClr>
              </a:gs>
              <a:gs pos="100000">
                <a:schemeClr val="accent6">
                  <a:alpha val="29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966B0AC5-CD0D-F64D-BED8-9A33A03EB6D9}"/>
              </a:ext>
            </a:extLst>
          </p:cNvPr>
          <p:cNvSpPr>
            <a:spLocks noGrp="1"/>
          </p:cNvSpPr>
          <p:nvPr>
            <p:ph type="title"/>
          </p:nvPr>
        </p:nvSpPr>
        <p:spPr>
          <a:xfrm>
            <a:off x="178677" y="295835"/>
            <a:ext cx="3719555" cy="6199094"/>
          </a:xfrm>
        </p:spPr>
        <p:txBody>
          <a:bodyPr>
            <a:normAutofit fontScale="90000"/>
          </a:bodyPr>
          <a:lstStyle/>
          <a:p>
            <a:pPr algn="ctr"/>
            <a:r>
              <a:rPr lang="en-US" sz="3100" dirty="0">
                <a:solidFill>
                  <a:schemeClr val="bg1"/>
                </a:solidFill>
              </a:rPr>
              <a:t>DISCERNMENT</a:t>
            </a:r>
            <a:br>
              <a:rPr lang="en-US" sz="2800" dirty="0">
                <a:solidFill>
                  <a:schemeClr val="bg1"/>
                </a:solidFill>
              </a:rPr>
            </a:br>
            <a:br>
              <a:rPr lang="en-US" sz="2200" dirty="0">
                <a:solidFill>
                  <a:schemeClr val="bg1"/>
                </a:solidFill>
              </a:rPr>
            </a:br>
            <a:br>
              <a:rPr lang="en-US" sz="2200" dirty="0">
                <a:solidFill>
                  <a:schemeClr val="bg1"/>
                </a:solidFill>
              </a:rPr>
            </a:br>
            <a:r>
              <a:rPr lang="en-US" sz="4800" dirty="0">
                <a:solidFill>
                  <a:schemeClr val="accent6">
                    <a:lumMod val="50000"/>
                  </a:schemeClr>
                </a:solidFill>
              </a:rPr>
              <a:t>3 spirits</a:t>
            </a:r>
            <a:br>
              <a:rPr lang="en-US" sz="2200" dirty="0">
                <a:solidFill>
                  <a:schemeClr val="bg1"/>
                </a:solidFill>
              </a:rPr>
            </a:br>
            <a:br>
              <a:rPr lang="en-US" sz="2200" dirty="0">
                <a:solidFill>
                  <a:schemeClr val="bg1"/>
                </a:solidFill>
              </a:rPr>
            </a:br>
            <a:br>
              <a:rPr lang="en-US" sz="2200" dirty="0">
                <a:solidFill>
                  <a:schemeClr val="bg1"/>
                </a:solidFill>
              </a:rPr>
            </a:br>
            <a:r>
              <a:rPr lang="en-US" dirty="0">
                <a:solidFill>
                  <a:schemeClr val="bg1"/>
                </a:solidFill>
              </a:rPr>
              <a:t>1. the world</a:t>
            </a:r>
            <a:br>
              <a:rPr lang="en-US" dirty="0">
                <a:solidFill>
                  <a:schemeClr val="bg1"/>
                </a:solidFill>
              </a:rPr>
            </a:br>
            <a:br>
              <a:rPr lang="en-US" dirty="0">
                <a:solidFill>
                  <a:schemeClr val="bg1"/>
                </a:solidFill>
              </a:rPr>
            </a:br>
            <a:r>
              <a:rPr lang="en-US" dirty="0">
                <a:solidFill>
                  <a:schemeClr val="bg1"/>
                </a:solidFill>
              </a:rPr>
              <a:t>2.The Flesh</a:t>
            </a:r>
            <a:br>
              <a:rPr lang="en-US" dirty="0">
                <a:solidFill>
                  <a:schemeClr val="bg1"/>
                </a:solidFill>
              </a:rPr>
            </a:br>
            <a:br>
              <a:rPr lang="en-US" dirty="0">
                <a:solidFill>
                  <a:schemeClr val="bg1"/>
                </a:solidFill>
              </a:rPr>
            </a:br>
            <a:r>
              <a:rPr lang="en-US" dirty="0">
                <a:solidFill>
                  <a:schemeClr val="bg1"/>
                </a:solidFill>
              </a:rPr>
              <a:t>3.the devil </a:t>
            </a:r>
            <a:br>
              <a:rPr lang="en-US" sz="2200" dirty="0">
                <a:solidFill>
                  <a:schemeClr val="bg1"/>
                </a:solidFill>
              </a:rPr>
            </a:br>
            <a:endParaRPr lang="en-US" sz="2200" dirty="0">
              <a:solidFill>
                <a:schemeClr val="bg1"/>
              </a:solidFill>
            </a:endParaRPr>
          </a:p>
        </p:txBody>
      </p:sp>
      <p:sp>
        <p:nvSpPr>
          <p:cNvPr id="3" name="Content Placeholder 2">
            <a:extLst>
              <a:ext uri="{FF2B5EF4-FFF2-40B4-BE49-F238E27FC236}">
                <a16:creationId xmlns:a16="http://schemas.microsoft.com/office/drawing/2014/main" id="{CA277A7F-3610-B244-8C00-F772E04E3F42}"/>
              </a:ext>
            </a:extLst>
          </p:cNvPr>
          <p:cNvSpPr>
            <a:spLocks noGrp="1"/>
          </p:cNvSpPr>
          <p:nvPr>
            <p:ph idx="1"/>
          </p:nvPr>
        </p:nvSpPr>
        <p:spPr>
          <a:xfrm>
            <a:off x="4368182" y="188259"/>
            <a:ext cx="7645142" cy="6468035"/>
          </a:xfrm>
        </p:spPr>
        <p:txBody>
          <a:bodyPr>
            <a:normAutofit lnSpcReduction="10000"/>
          </a:bodyPr>
          <a:lstStyle/>
          <a:p>
            <a:pPr marL="0" indent="0" algn="ctr">
              <a:lnSpc>
                <a:spcPct val="110000"/>
              </a:lnSpc>
              <a:buNone/>
            </a:pPr>
            <a:r>
              <a:rPr lang="en-US" sz="3900" b="1" u="sng" dirty="0"/>
              <a:t>EITHER/OR VS. BOTH/AND</a:t>
            </a:r>
          </a:p>
          <a:p>
            <a:pPr marL="457200" lvl="1" indent="0">
              <a:lnSpc>
                <a:spcPct val="110000"/>
              </a:lnSpc>
              <a:buNone/>
            </a:pPr>
            <a:endParaRPr lang="en-US" sz="2400" b="1" dirty="0"/>
          </a:p>
          <a:p>
            <a:pPr marL="457200" lvl="1" indent="0">
              <a:lnSpc>
                <a:spcPct val="110000"/>
              </a:lnSpc>
              <a:buNone/>
            </a:pPr>
            <a:r>
              <a:rPr lang="en-US" sz="2400" b="1" dirty="0"/>
              <a:t>NATURAL CAUSES</a:t>
            </a:r>
          </a:p>
          <a:p>
            <a:pPr lvl="2">
              <a:lnSpc>
                <a:spcPct val="110000"/>
              </a:lnSpc>
            </a:pPr>
            <a:r>
              <a:rPr lang="en-US" sz="2400" b="1" dirty="0"/>
              <a:t>Non-practicing Catholic, no sacramental life. </a:t>
            </a:r>
          </a:p>
          <a:p>
            <a:pPr lvl="2">
              <a:lnSpc>
                <a:spcPct val="110000"/>
              </a:lnSpc>
            </a:pPr>
            <a:r>
              <a:rPr lang="en-US" sz="2400" dirty="0"/>
              <a:t>Clinical mental health diagnosis? </a:t>
            </a:r>
          </a:p>
          <a:p>
            <a:pPr lvl="2">
              <a:lnSpc>
                <a:spcPct val="110000"/>
              </a:lnSpc>
            </a:pPr>
            <a:r>
              <a:rPr lang="en-US" sz="2400" dirty="0"/>
              <a:t>Various prescription side effects?</a:t>
            </a:r>
          </a:p>
          <a:p>
            <a:pPr lvl="2">
              <a:lnSpc>
                <a:spcPct val="110000"/>
              </a:lnSpc>
            </a:pPr>
            <a:r>
              <a:rPr lang="en-US" sz="2400" dirty="0"/>
              <a:t>Sinful Lifestyle: Co-habitation, contracepting, chronic marital infidelity, sexual abuse, pornography, new age, occult practices </a:t>
            </a:r>
          </a:p>
          <a:p>
            <a:pPr marL="457200" lvl="1" indent="0">
              <a:lnSpc>
                <a:spcPct val="110000"/>
              </a:lnSpc>
              <a:buNone/>
            </a:pPr>
            <a:r>
              <a:rPr lang="en-US" sz="2400" b="1" dirty="0"/>
              <a:t>PRETERNATURAL: Not Human - Not Divine</a:t>
            </a:r>
          </a:p>
          <a:p>
            <a:pPr lvl="2">
              <a:lnSpc>
                <a:spcPct val="110000"/>
              </a:lnSpc>
            </a:pPr>
            <a:r>
              <a:rPr lang="en-US" sz="2400" dirty="0"/>
              <a:t>Demonic suffering</a:t>
            </a:r>
          </a:p>
          <a:p>
            <a:pPr lvl="3">
              <a:lnSpc>
                <a:spcPct val="110000"/>
              </a:lnSpc>
            </a:pPr>
            <a:r>
              <a:rPr lang="en-US" sz="2400" dirty="0"/>
              <a:t>Discern: interior or exterior attacks</a:t>
            </a:r>
          </a:p>
          <a:p>
            <a:pPr lvl="3">
              <a:lnSpc>
                <a:spcPct val="110000"/>
              </a:lnSpc>
            </a:pPr>
            <a:r>
              <a:rPr lang="en-US" sz="2400" dirty="0"/>
              <a:t>Discern: Onset, frequency, </a:t>
            </a:r>
          </a:p>
          <a:p>
            <a:pPr lvl="3">
              <a:lnSpc>
                <a:spcPct val="110000"/>
              </a:lnSpc>
            </a:pPr>
            <a:r>
              <a:rPr lang="en-US" sz="2400" dirty="0"/>
              <a:t>Discern: Specific Manifestations.</a:t>
            </a:r>
          </a:p>
          <a:p>
            <a:pPr>
              <a:lnSpc>
                <a:spcPct val="110000"/>
              </a:lnSpc>
            </a:pPr>
            <a:endParaRPr lang="en-US" sz="1700" dirty="0"/>
          </a:p>
        </p:txBody>
      </p:sp>
    </p:spTree>
    <p:extLst>
      <p:ext uri="{BB962C8B-B14F-4D97-AF65-F5344CB8AC3E}">
        <p14:creationId xmlns:p14="http://schemas.microsoft.com/office/powerpoint/2010/main" val="14456364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040BF4A1-714C-419E-A19F-578DE93BE02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2F91A9BD-D57F-4941-931F-40597AB370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1409317" y="1410082"/>
            <a:ext cx="6858000" cy="4037835"/>
          </a:xfrm>
          <a:prstGeom prst="rect">
            <a:avLst/>
          </a:prstGeom>
          <a:gradFill>
            <a:gsLst>
              <a:gs pos="8000">
                <a:schemeClr val="accent6"/>
              </a:gs>
              <a:gs pos="100000">
                <a:schemeClr val="accent5">
                  <a:alpha val="89000"/>
                </a:schemeClr>
              </a:gs>
            </a:gsLst>
            <a:lin ang="3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54DB264-9467-4730-B9E9-C9A97DD6692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6200000" flipH="1">
            <a:off x="790128" y="3609527"/>
            <a:ext cx="2458347" cy="4038601"/>
          </a:xfrm>
          <a:prstGeom prst="rect">
            <a:avLst/>
          </a:prstGeom>
          <a:gradFill>
            <a:gsLst>
              <a:gs pos="0">
                <a:schemeClr val="accent5">
                  <a:lumMod val="60000"/>
                  <a:lumOff val="40000"/>
                  <a:alpha val="0"/>
                </a:schemeClr>
              </a:gs>
              <a:gs pos="99000">
                <a:schemeClr val="accent2"/>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Freeform: Shape 14">
            <a:extLst>
              <a:ext uri="{FF2B5EF4-FFF2-40B4-BE49-F238E27FC236}">
                <a16:creationId xmlns:a16="http://schemas.microsoft.com/office/drawing/2014/main" id="{BB097F88-2120-47B4-B891-5B28F66BBD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635413">
            <a:off x="-364227" y="1757079"/>
            <a:ext cx="3900088" cy="4178958"/>
          </a:xfrm>
          <a:custGeom>
            <a:avLst/>
            <a:gdLst>
              <a:gd name="connsiteX0" fmla="*/ 2431956 w 3900088"/>
              <a:gd name="connsiteY0" fmla="*/ 93939 h 4178958"/>
              <a:gd name="connsiteX1" fmla="*/ 3900088 w 3900088"/>
              <a:gd name="connsiteY1" fmla="*/ 2089479 h 4178958"/>
              <a:gd name="connsiteX2" fmla="*/ 1810609 w 3900088"/>
              <a:gd name="connsiteY2" fmla="*/ 4178958 h 4178958"/>
              <a:gd name="connsiteX3" fmla="*/ 77980 w 3900088"/>
              <a:gd name="connsiteY3" fmla="*/ 3257727 h 4178958"/>
              <a:gd name="connsiteX4" fmla="*/ 0 w 3900088"/>
              <a:gd name="connsiteY4" fmla="*/ 3129367 h 4178958"/>
              <a:gd name="connsiteX5" fmla="*/ 831517 w 3900088"/>
              <a:gd name="connsiteY5" fmla="*/ 244059 h 4178958"/>
              <a:gd name="connsiteX6" fmla="*/ 997290 w 3900088"/>
              <a:gd name="connsiteY6" fmla="*/ 164202 h 4178958"/>
              <a:gd name="connsiteX7" fmla="*/ 1810609 w 3900088"/>
              <a:gd name="connsiteY7" fmla="*/ 0 h 4178958"/>
              <a:gd name="connsiteX8" fmla="*/ 2431956 w 3900088"/>
              <a:gd name="connsiteY8" fmla="*/ 93939 h 41789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900088" h="4178958">
                <a:moveTo>
                  <a:pt x="2431956" y="93939"/>
                </a:moveTo>
                <a:cubicBezTo>
                  <a:pt x="3282517" y="358491"/>
                  <a:pt x="3900088" y="1151865"/>
                  <a:pt x="3900088" y="2089479"/>
                </a:cubicBezTo>
                <a:cubicBezTo>
                  <a:pt x="3900088" y="3243466"/>
                  <a:pt x="2964596" y="4178958"/>
                  <a:pt x="1810609" y="4178958"/>
                </a:cubicBezTo>
                <a:cubicBezTo>
                  <a:pt x="1089367" y="4178958"/>
                  <a:pt x="453475" y="3813531"/>
                  <a:pt x="77980" y="3257727"/>
                </a:cubicBezTo>
                <a:lnTo>
                  <a:pt x="0" y="3129367"/>
                </a:lnTo>
                <a:lnTo>
                  <a:pt x="831517" y="244059"/>
                </a:lnTo>
                <a:lnTo>
                  <a:pt x="997290" y="164202"/>
                </a:lnTo>
                <a:cubicBezTo>
                  <a:pt x="1247271" y="58468"/>
                  <a:pt x="1522112" y="0"/>
                  <a:pt x="1810609" y="0"/>
                </a:cubicBezTo>
                <a:cubicBezTo>
                  <a:pt x="2026982" y="0"/>
                  <a:pt x="2235673" y="32888"/>
                  <a:pt x="2431956" y="93939"/>
                </a:cubicBezTo>
                <a:close/>
              </a:path>
            </a:pathLst>
          </a:custGeom>
          <a:gradFill>
            <a:gsLst>
              <a:gs pos="36000">
                <a:schemeClr val="accent6">
                  <a:lumMod val="60000"/>
                  <a:lumOff val="40000"/>
                  <a:alpha val="6000"/>
                </a:schemeClr>
              </a:gs>
              <a:gs pos="100000">
                <a:schemeClr val="accent6">
                  <a:alpha val="26000"/>
                </a:schemeClr>
              </a:gs>
            </a:gsLst>
            <a:lin ang="1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17" name="Rectangle 16">
            <a:extLst>
              <a:ext uri="{FF2B5EF4-FFF2-40B4-BE49-F238E27FC236}">
                <a16:creationId xmlns:a16="http://schemas.microsoft.com/office/drawing/2014/main" id="{BF9338F5-05AB-4DC5-BD1C-1A9F26C38A7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50099" y="411154"/>
            <a:ext cx="4395601" cy="3581400"/>
          </a:xfrm>
          <a:prstGeom prst="rect">
            <a:avLst/>
          </a:prstGeom>
          <a:gradFill>
            <a:gsLst>
              <a:gs pos="0">
                <a:schemeClr val="accent5">
                  <a:alpha val="29000"/>
                </a:schemeClr>
              </a:gs>
              <a:gs pos="100000">
                <a:schemeClr val="accent4">
                  <a:alpha val="0"/>
                </a:schemeClr>
              </a:gs>
            </a:gsLst>
            <a:lin ang="6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67F89B7-F2D4-6A4B-9F03-015AB827C8D1}"/>
              </a:ext>
            </a:extLst>
          </p:cNvPr>
          <p:cNvSpPr>
            <a:spLocks noGrp="1"/>
          </p:cNvSpPr>
          <p:nvPr>
            <p:ph type="title"/>
          </p:nvPr>
        </p:nvSpPr>
        <p:spPr>
          <a:xfrm>
            <a:off x="147918" y="457200"/>
            <a:ext cx="4037836" cy="5937130"/>
          </a:xfrm>
        </p:spPr>
        <p:txBody>
          <a:bodyPr>
            <a:noAutofit/>
          </a:bodyPr>
          <a:lstStyle/>
          <a:p>
            <a:pPr algn="ctr"/>
            <a:br>
              <a:rPr lang="en-US" sz="4000" dirty="0">
                <a:solidFill>
                  <a:schemeClr val="bg1"/>
                </a:solidFill>
              </a:rPr>
            </a:br>
            <a:r>
              <a:rPr lang="en-US" sz="4000" dirty="0">
                <a:solidFill>
                  <a:schemeClr val="bg1"/>
                </a:solidFill>
              </a:rPr>
              <a:t>Ordinary Demonic Activity</a:t>
            </a:r>
            <a:br>
              <a:rPr lang="en-US" sz="4000" dirty="0">
                <a:solidFill>
                  <a:schemeClr val="bg1"/>
                </a:solidFill>
              </a:rPr>
            </a:br>
            <a:br>
              <a:rPr lang="en-US" sz="2400" dirty="0">
                <a:solidFill>
                  <a:schemeClr val="bg1"/>
                </a:solidFill>
              </a:rPr>
            </a:br>
            <a:br>
              <a:rPr lang="en-US" sz="2400" dirty="0">
                <a:solidFill>
                  <a:schemeClr val="bg1"/>
                </a:solidFill>
              </a:rPr>
            </a:br>
            <a:br>
              <a:rPr lang="en-US" sz="2400" dirty="0">
                <a:solidFill>
                  <a:schemeClr val="bg1"/>
                </a:solidFill>
              </a:rPr>
            </a:br>
            <a:r>
              <a:rPr lang="en-US" sz="2400" dirty="0">
                <a:solidFill>
                  <a:schemeClr val="bg1"/>
                </a:solidFill>
              </a:rPr>
              <a:t> Temptation</a:t>
            </a:r>
            <a:br>
              <a:rPr lang="en-US" sz="2400" dirty="0">
                <a:solidFill>
                  <a:schemeClr val="bg1"/>
                </a:solidFill>
              </a:rPr>
            </a:br>
            <a:br>
              <a:rPr lang="en-US" sz="2400" dirty="0">
                <a:solidFill>
                  <a:schemeClr val="bg1"/>
                </a:solidFill>
              </a:rPr>
            </a:br>
            <a:br>
              <a:rPr lang="en-US" sz="2400" dirty="0">
                <a:solidFill>
                  <a:schemeClr val="bg1"/>
                </a:solidFill>
              </a:rPr>
            </a:br>
            <a:br>
              <a:rPr lang="en-US" sz="2400" dirty="0">
                <a:solidFill>
                  <a:schemeClr val="bg1"/>
                </a:solidFill>
              </a:rPr>
            </a:br>
            <a:br>
              <a:rPr lang="en-US" sz="2400" dirty="0">
                <a:solidFill>
                  <a:schemeClr val="bg1"/>
                </a:solidFill>
              </a:rPr>
            </a:br>
            <a:endParaRPr lang="en-US" sz="2400" dirty="0">
              <a:solidFill>
                <a:schemeClr val="bg1"/>
              </a:solidFill>
            </a:endParaRPr>
          </a:p>
        </p:txBody>
      </p:sp>
      <p:graphicFrame>
        <p:nvGraphicFramePr>
          <p:cNvPr id="5" name="Content Placeholder 2">
            <a:extLst>
              <a:ext uri="{FF2B5EF4-FFF2-40B4-BE49-F238E27FC236}">
                <a16:creationId xmlns:a16="http://schemas.microsoft.com/office/drawing/2014/main" id="{2E8582C4-F55E-4A03-BBA6-A0B1C43DE2D9}"/>
              </a:ext>
            </a:extLst>
          </p:cNvPr>
          <p:cNvGraphicFramePr>
            <a:graphicFrameLocks noGrp="1"/>
          </p:cNvGraphicFramePr>
          <p:nvPr>
            <p:ph idx="1"/>
            <p:extLst>
              <p:ext uri="{D42A27DB-BD31-4B8C-83A1-F6EECF244321}">
                <p14:modId xmlns:p14="http://schemas.microsoft.com/office/powerpoint/2010/main" val="2193569509"/>
              </p:ext>
            </p:extLst>
          </p:nvPr>
        </p:nvGraphicFramePr>
        <p:xfrm>
          <a:off x="4494654" y="457200"/>
          <a:ext cx="7240146" cy="59436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33735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6BC98F-5F46-504E-8782-BBE92E6F2A9F}"/>
              </a:ext>
            </a:extLst>
          </p:cNvPr>
          <p:cNvSpPr>
            <a:spLocks noGrp="1"/>
          </p:cNvSpPr>
          <p:nvPr>
            <p:ph type="title"/>
          </p:nvPr>
        </p:nvSpPr>
        <p:spPr>
          <a:xfrm>
            <a:off x="630622" y="328613"/>
            <a:ext cx="10930756" cy="1497012"/>
          </a:xfrm>
        </p:spPr>
        <p:txBody>
          <a:bodyPr>
            <a:normAutofit fontScale="90000"/>
          </a:bodyPr>
          <a:lstStyle/>
          <a:p>
            <a:pPr algn="ctr"/>
            <a:br>
              <a:rPr lang="en-US" sz="1300" dirty="0"/>
            </a:br>
            <a:br>
              <a:rPr lang="en-US" sz="1300" dirty="0"/>
            </a:br>
            <a:br>
              <a:rPr lang="en-US" sz="1300" dirty="0"/>
            </a:br>
            <a:br>
              <a:rPr lang="en-US" sz="3100" b="1" dirty="0">
                <a:latin typeface="+mn-lt"/>
              </a:rPr>
            </a:br>
            <a:br>
              <a:rPr lang="en-US" sz="3100" b="1" dirty="0">
                <a:latin typeface="+mn-lt"/>
              </a:rPr>
            </a:br>
            <a:br>
              <a:rPr lang="en-US" sz="3100" b="1" dirty="0">
                <a:latin typeface="+mn-lt"/>
              </a:rPr>
            </a:br>
            <a:br>
              <a:rPr lang="en-US" sz="3100" b="1" dirty="0">
                <a:latin typeface="+mn-lt"/>
              </a:rPr>
            </a:br>
            <a:br>
              <a:rPr lang="en-US" sz="3100" b="1" dirty="0">
                <a:latin typeface="+mn-lt"/>
              </a:rPr>
            </a:br>
            <a:r>
              <a:rPr lang="en-US" sz="3100" b="1" dirty="0">
                <a:latin typeface="+mn-lt"/>
              </a:rPr>
              <a:t>Extraordinary Demonic Activity</a:t>
            </a:r>
            <a:br>
              <a:rPr lang="en-US" sz="3100" dirty="0">
                <a:latin typeface="+mn-lt"/>
              </a:rPr>
            </a:br>
            <a:r>
              <a:rPr lang="en-US" sz="3100" b="1" dirty="0">
                <a:latin typeface="+mn-lt"/>
              </a:rPr>
              <a:t>5 LEVELS</a:t>
            </a:r>
            <a:br>
              <a:rPr lang="en-US" sz="1300" dirty="0"/>
            </a:br>
            <a:br>
              <a:rPr lang="en-US" sz="1300" dirty="0"/>
            </a:br>
            <a:br>
              <a:rPr lang="en-US" sz="1300" dirty="0"/>
            </a:br>
            <a:endParaRPr lang="en-US" sz="1300" dirty="0"/>
          </a:p>
        </p:txBody>
      </p:sp>
      <p:sp>
        <p:nvSpPr>
          <p:cNvPr id="4" name="Slide Number Placeholder 3">
            <a:extLst>
              <a:ext uri="{FF2B5EF4-FFF2-40B4-BE49-F238E27FC236}">
                <a16:creationId xmlns:a16="http://schemas.microsoft.com/office/drawing/2014/main" id="{200E2371-8F4D-C340-811C-33B0500F1F86}"/>
              </a:ext>
            </a:extLst>
          </p:cNvPr>
          <p:cNvSpPr>
            <a:spLocks noGrp="1"/>
          </p:cNvSpPr>
          <p:nvPr>
            <p:ph type="sldNum" sz="quarter" idx="12"/>
          </p:nvPr>
        </p:nvSpPr>
        <p:spPr>
          <a:xfrm>
            <a:off x="8610600" y="6356350"/>
            <a:ext cx="2743200" cy="365125"/>
          </a:xfrm>
        </p:spPr>
        <p:txBody>
          <a:bodyPr>
            <a:normAutofit/>
          </a:bodyPr>
          <a:lstStyle/>
          <a:p>
            <a:pPr>
              <a:spcAft>
                <a:spcPts val="600"/>
              </a:spcAft>
            </a:pPr>
            <a:fld id="{E97799C9-84D9-46D2-A11E-BCF8A720529D}" type="slidenum">
              <a:rPr lang="en-US"/>
              <a:pPr>
                <a:spcAft>
                  <a:spcPts val="600"/>
                </a:spcAft>
              </a:pPr>
              <a:t>18</a:t>
            </a:fld>
            <a:endParaRPr lang="en-US"/>
          </a:p>
        </p:txBody>
      </p:sp>
      <p:graphicFrame>
        <p:nvGraphicFramePr>
          <p:cNvPr id="21" name="Content Placeholder 2">
            <a:extLst>
              <a:ext uri="{FF2B5EF4-FFF2-40B4-BE49-F238E27FC236}">
                <a16:creationId xmlns:a16="http://schemas.microsoft.com/office/drawing/2014/main" id="{AC0446D7-D01F-4254-9248-8C74A96408A8}"/>
              </a:ext>
            </a:extLst>
          </p:cNvPr>
          <p:cNvGraphicFramePr>
            <a:graphicFrameLocks noGrp="1"/>
          </p:cNvGraphicFramePr>
          <p:nvPr>
            <p:ph idx="1"/>
            <p:extLst>
              <p:ext uri="{D42A27DB-BD31-4B8C-83A1-F6EECF244321}">
                <p14:modId xmlns:p14="http://schemas.microsoft.com/office/powerpoint/2010/main" val="1871031149"/>
              </p:ext>
            </p:extLst>
          </p:nvPr>
        </p:nvGraphicFramePr>
        <p:xfrm>
          <a:off x="441433" y="1414463"/>
          <a:ext cx="11119945" cy="494188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8379153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585FEF-F150-1E4A-B570-CFAA93D3AF0B}"/>
              </a:ext>
            </a:extLst>
          </p:cNvPr>
          <p:cNvSpPr>
            <a:spLocks noGrp="1"/>
          </p:cNvSpPr>
          <p:nvPr>
            <p:ph type="title"/>
          </p:nvPr>
        </p:nvSpPr>
        <p:spPr>
          <a:xfrm>
            <a:off x="215153" y="282388"/>
            <a:ext cx="11618259" cy="820271"/>
          </a:xfrm>
        </p:spPr>
        <p:txBody>
          <a:bodyPr>
            <a:normAutofit/>
          </a:bodyPr>
          <a:lstStyle/>
          <a:p>
            <a:pPr algn="ctr"/>
            <a:r>
              <a:rPr lang="en-US" dirty="0">
                <a:solidFill>
                  <a:schemeClr val="accent5">
                    <a:lumMod val="50000"/>
                  </a:schemeClr>
                </a:solidFill>
              </a:rPr>
              <a:t>a New outlook at confession</a:t>
            </a:r>
          </a:p>
        </p:txBody>
      </p:sp>
      <p:sp>
        <p:nvSpPr>
          <p:cNvPr id="3" name="Content Placeholder 2">
            <a:extLst>
              <a:ext uri="{FF2B5EF4-FFF2-40B4-BE49-F238E27FC236}">
                <a16:creationId xmlns:a16="http://schemas.microsoft.com/office/drawing/2014/main" id="{541D4513-29CA-DD47-BFD9-AA0B35EBC2B8}"/>
              </a:ext>
            </a:extLst>
          </p:cNvPr>
          <p:cNvSpPr>
            <a:spLocks noGrp="1"/>
          </p:cNvSpPr>
          <p:nvPr>
            <p:ph idx="1"/>
          </p:nvPr>
        </p:nvSpPr>
        <p:spPr>
          <a:xfrm>
            <a:off x="215153" y="1290918"/>
            <a:ext cx="11618259" cy="5096027"/>
          </a:xfrm>
        </p:spPr>
        <p:txBody>
          <a:bodyPr>
            <a:normAutofit fontScale="25000" lnSpcReduction="20000"/>
          </a:bodyPr>
          <a:lstStyle/>
          <a:p>
            <a:r>
              <a:rPr lang="en-US" sz="11200" dirty="0"/>
              <a:t>At the center of forgiveness, is God who embraces us, not the list of our sins.</a:t>
            </a:r>
          </a:p>
          <a:p>
            <a:r>
              <a:rPr lang="en-US" sz="11200" dirty="0"/>
              <a:t>One is not going to a judge to settle accounts, but to Jesus who loves and heals.</a:t>
            </a:r>
          </a:p>
          <a:p>
            <a:r>
              <a:rPr lang="en-US" sz="11200" dirty="0"/>
              <a:t>God suffers when we think He can't forgive us, since it’s like telling Him, 'You are weak in love!’ (Pope Francis)</a:t>
            </a:r>
          </a:p>
          <a:p>
            <a:r>
              <a:rPr lang="en-US" sz="11200" dirty="0"/>
              <a:t>God does not get discouraged with us. We are the ones who are discouraged. </a:t>
            </a:r>
          </a:p>
          <a:p>
            <a:r>
              <a:rPr lang="en-US" sz="11200" dirty="0"/>
              <a:t>God does not see sinners to label, but children to love. </a:t>
            </a:r>
          </a:p>
          <a:p>
            <a:r>
              <a:rPr lang="en-US" sz="11200" dirty="0"/>
              <a:t>God does not see people who have erred, but beloved children; perhaps wounded, and in need of His help.</a:t>
            </a:r>
          </a:p>
          <a:p>
            <a:r>
              <a:rPr lang="en-US" sz="11200" dirty="0"/>
              <a:t>And every time we confess there is a celebration in Heaven. (Pope Francis)</a:t>
            </a:r>
            <a:br>
              <a:rPr lang="en-US" dirty="0"/>
            </a:br>
            <a:endParaRPr lang="en-US" dirty="0"/>
          </a:p>
        </p:txBody>
      </p:sp>
    </p:spTree>
    <p:extLst>
      <p:ext uri="{BB962C8B-B14F-4D97-AF65-F5344CB8AC3E}">
        <p14:creationId xmlns:p14="http://schemas.microsoft.com/office/powerpoint/2010/main" val="35261885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45C5CC17-FF17-43CF-B073-D9051465D5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1EBE2DDC-0D14-44E6-A1AB-2EEC095074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09318" y="1410082"/>
            <a:ext cx="6858000" cy="4037835"/>
          </a:xfrm>
          <a:prstGeom prst="rect">
            <a:avLst/>
          </a:prstGeom>
          <a:gradFill>
            <a:gsLst>
              <a:gs pos="8000">
                <a:schemeClr val="accent6"/>
              </a:gs>
              <a:gs pos="100000">
                <a:schemeClr val="accent5">
                  <a:alpha val="72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8543D98-0AA2-43B4-B508-DC1DB7F3DC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2414" y="1406060"/>
            <a:ext cx="6857572" cy="4045450"/>
          </a:xfrm>
          <a:prstGeom prst="rect">
            <a:avLst/>
          </a:prstGeom>
          <a:gradFill>
            <a:gsLst>
              <a:gs pos="0">
                <a:schemeClr val="accent4">
                  <a:alpha val="0"/>
                </a:schemeClr>
              </a:gs>
              <a:gs pos="96000">
                <a:schemeClr val="accent2"/>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89723C1D-9A1A-465B-8164-483BF54266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98889" y="3617790"/>
            <a:ext cx="2453337" cy="4027079"/>
          </a:xfrm>
          <a:prstGeom prst="rect">
            <a:avLst/>
          </a:prstGeom>
          <a:gradFill>
            <a:gsLst>
              <a:gs pos="2000">
                <a:schemeClr val="accent5">
                  <a:alpha val="35000"/>
                </a:schemeClr>
              </a:gs>
              <a:gs pos="67000">
                <a:schemeClr val="accent4">
                  <a:alpha val="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Shape 28">
            <a:extLst>
              <a:ext uri="{FF2B5EF4-FFF2-40B4-BE49-F238E27FC236}">
                <a16:creationId xmlns:a16="http://schemas.microsoft.com/office/drawing/2014/main" id="{A6680484-5F73-4078-85C2-415205B1A4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30441" y="1644149"/>
            <a:ext cx="4384532" cy="4196758"/>
          </a:xfrm>
          <a:custGeom>
            <a:avLst/>
            <a:gdLst>
              <a:gd name="connsiteX0" fmla="*/ 44539 w 4384532"/>
              <a:gd name="connsiteY0" fmla="*/ 2446310 h 4196758"/>
              <a:gd name="connsiteX1" fmla="*/ 0 w 4384532"/>
              <a:gd name="connsiteY1" fmla="*/ 2004492 h 4196758"/>
              <a:gd name="connsiteX2" fmla="*/ 500607 w 4384532"/>
              <a:gd name="connsiteY2" fmla="*/ 610007 h 4196758"/>
              <a:gd name="connsiteX3" fmla="*/ 589546 w 4384532"/>
              <a:gd name="connsiteY3" fmla="*/ 512149 h 4196758"/>
              <a:gd name="connsiteX4" fmla="*/ 3077760 w 4384532"/>
              <a:gd name="connsiteY4" fmla="*/ 0 h 4196758"/>
              <a:gd name="connsiteX5" fmla="*/ 3237230 w 4384532"/>
              <a:gd name="connsiteY5" fmla="*/ 76821 h 4196758"/>
              <a:gd name="connsiteX6" fmla="*/ 4384532 w 4384532"/>
              <a:gd name="connsiteY6" fmla="*/ 2004492 h 4196758"/>
              <a:gd name="connsiteX7" fmla="*/ 2192266 w 4384532"/>
              <a:gd name="connsiteY7" fmla="*/ 4196758 h 4196758"/>
              <a:gd name="connsiteX8" fmla="*/ 44539 w 4384532"/>
              <a:gd name="connsiteY8" fmla="*/ 2446310 h 4196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84532" h="4196758">
                <a:moveTo>
                  <a:pt x="44539" y="2446310"/>
                </a:moveTo>
                <a:cubicBezTo>
                  <a:pt x="15336" y="2303599"/>
                  <a:pt x="0" y="2155836"/>
                  <a:pt x="0" y="2004492"/>
                </a:cubicBezTo>
                <a:cubicBezTo>
                  <a:pt x="0" y="1474787"/>
                  <a:pt x="187867" y="988960"/>
                  <a:pt x="500607" y="610007"/>
                </a:cubicBezTo>
                <a:lnTo>
                  <a:pt x="589546" y="512149"/>
                </a:lnTo>
                <a:lnTo>
                  <a:pt x="3077760" y="0"/>
                </a:lnTo>
                <a:lnTo>
                  <a:pt x="3237230" y="76821"/>
                </a:lnTo>
                <a:cubicBezTo>
                  <a:pt x="3920615" y="448057"/>
                  <a:pt x="4384532" y="1172098"/>
                  <a:pt x="4384532" y="2004492"/>
                </a:cubicBezTo>
                <a:cubicBezTo>
                  <a:pt x="4384532" y="3215247"/>
                  <a:pt x="3403021" y="4196758"/>
                  <a:pt x="2192266" y="4196758"/>
                </a:cubicBezTo>
                <a:cubicBezTo>
                  <a:pt x="1132855" y="4196758"/>
                  <a:pt x="248960" y="3445288"/>
                  <a:pt x="44539" y="2446310"/>
                </a:cubicBezTo>
                <a:close/>
              </a:path>
            </a:pathLst>
          </a:custGeom>
          <a:gradFill>
            <a:gsLst>
              <a:gs pos="39000">
                <a:schemeClr val="accent4">
                  <a:lumMod val="20000"/>
                  <a:lumOff val="80000"/>
                  <a:alpha val="0"/>
                </a:schemeClr>
              </a:gs>
              <a:gs pos="100000">
                <a:schemeClr val="accent6">
                  <a:alpha val="29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318E2B54-E206-6A43-B84C-7D6F777D1FE0}"/>
              </a:ext>
            </a:extLst>
          </p:cNvPr>
          <p:cNvSpPr>
            <a:spLocks noGrp="1"/>
          </p:cNvSpPr>
          <p:nvPr>
            <p:ph type="title"/>
          </p:nvPr>
        </p:nvSpPr>
        <p:spPr>
          <a:xfrm>
            <a:off x="387927" y="1028701"/>
            <a:ext cx="3248863" cy="3020785"/>
          </a:xfrm>
        </p:spPr>
        <p:txBody>
          <a:bodyPr>
            <a:normAutofit/>
          </a:bodyPr>
          <a:lstStyle/>
          <a:p>
            <a:pPr algn="r"/>
            <a:r>
              <a:rPr lang="en-US" sz="3200" dirty="0">
                <a:solidFill>
                  <a:schemeClr val="bg1"/>
                </a:solidFill>
              </a:rPr>
              <a:t>Presenter</a:t>
            </a:r>
            <a:br>
              <a:rPr lang="en-US" sz="3200" dirty="0">
                <a:solidFill>
                  <a:schemeClr val="bg1"/>
                </a:solidFill>
              </a:rPr>
            </a:br>
            <a:br>
              <a:rPr lang="en-US" sz="3200" dirty="0">
                <a:solidFill>
                  <a:schemeClr val="bg1"/>
                </a:solidFill>
              </a:rPr>
            </a:br>
            <a:br>
              <a:rPr lang="en-US" sz="3200" dirty="0">
                <a:solidFill>
                  <a:schemeClr val="bg1"/>
                </a:solidFill>
              </a:rPr>
            </a:br>
            <a:r>
              <a:rPr lang="en-US" sz="3200" dirty="0">
                <a:solidFill>
                  <a:schemeClr val="bg1"/>
                </a:solidFill>
              </a:rPr>
              <a:t>Kathleen Beckman</a:t>
            </a:r>
          </a:p>
        </p:txBody>
      </p:sp>
      <p:sp>
        <p:nvSpPr>
          <p:cNvPr id="3" name="Content Placeholder 2">
            <a:extLst>
              <a:ext uri="{FF2B5EF4-FFF2-40B4-BE49-F238E27FC236}">
                <a16:creationId xmlns:a16="http://schemas.microsoft.com/office/drawing/2014/main" id="{A93CA5A4-012A-6149-8BF5-1D43BF5EC553}"/>
              </a:ext>
            </a:extLst>
          </p:cNvPr>
          <p:cNvSpPr>
            <a:spLocks noGrp="1"/>
          </p:cNvSpPr>
          <p:nvPr>
            <p:ph idx="1"/>
          </p:nvPr>
        </p:nvSpPr>
        <p:spPr>
          <a:xfrm>
            <a:off x="4230806" y="286603"/>
            <a:ext cx="7856091" cy="6346209"/>
          </a:xfrm>
        </p:spPr>
        <p:txBody>
          <a:bodyPr>
            <a:normAutofit fontScale="92500" lnSpcReduction="10000"/>
          </a:bodyPr>
          <a:lstStyle/>
          <a:p>
            <a:r>
              <a:rPr lang="en-US" sz="3200" dirty="0"/>
              <a:t>16 yrs., Diocesan Administrator, Ministry of Deliverance and Exorcism.</a:t>
            </a:r>
          </a:p>
          <a:p>
            <a:r>
              <a:rPr lang="en-US" sz="3200" dirty="0"/>
              <a:t>16 yrs., on the Exorcist’s Team</a:t>
            </a:r>
          </a:p>
          <a:p>
            <a:r>
              <a:rPr lang="en-US" sz="3200" dirty="0"/>
              <a:t>6 yrs., Faculty, Pope Leo XIII Institute (post-graduate school for exorcist training), Mundelein Seminary.</a:t>
            </a:r>
          </a:p>
          <a:p>
            <a:r>
              <a:rPr lang="en-US" sz="3200" dirty="0"/>
              <a:t>2017 Graduate, Assoc. of Int’l Exorcist Course, Pontifical Regina Apostolorum University, Rome</a:t>
            </a:r>
          </a:p>
          <a:p>
            <a:r>
              <a:rPr lang="en-US" sz="3200" dirty="0"/>
              <a:t>25 yrs., Evangelization in 13 Countries</a:t>
            </a:r>
          </a:p>
          <a:p>
            <a:r>
              <a:rPr lang="en-US" sz="3200" dirty="0"/>
              <a:t>Author, A Family Guide to Spiritual Warfare &amp; 5 books on prayer, priests, family, healing.</a:t>
            </a:r>
          </a:p>
        </p:txBody>
      </p:sp>
    </p:spTree>
    <p:extLst>
      <p:ext uri="{BB962C8B-B14F-4D97-AF65-F5344CB8AC3E}">
        <p14:creationId xmlns:p14="http://schemas.microsoft.com/office/powerpoint/2010/main" val="40654911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D2C01-FEB9-8964-852E-3C99439403B8}"/>
              </a:ext>
            </a:extLst>
          </p:cNvPr>
          <p:cNvSpPr>
            <a:spLocks noGrp="1"/>
          </p:cNvSpPr>
          <p:nvPr>
            <p:ph type="title"/>
          </p:nvPr>
        </p:nvSpPr>
        <p:spPr>
          <a:xfrm>
            <a:off x="1371600" y="309490"/>
            <a:ext cx="10241280" cy="1195754"/>
          </a:xfrm>
        </p:spPr>
        <p:txBody>
          <a:bodyPr/>
          <a:lstStyle/>
          <a:p>
            <a:pPr algn="ctr"/>
            <a:r>
              <a:rPr lang="en-US" dirty="0"/>
              <a:t>Curses vs. blessings</a:t>
            </a:r>
          </a:p>
        </p:txBody>
      </p:sp>
      <p:sp>
        <p:nvSpPr>
          <p:cNvPr id="3" name="Content Placeholder 2">
            <a:extLst>
              <a:ext uri="{FF2B5EF4-FFF2-40B4-BE49-F238E27FC236}">
                <a16:creationId xmlns:a16="http://schemas.microsoft.com/office/drawing/2014/main" id="{B48F3073-3D7B-F60B-63AE-C2722C11A818}"/>
              </a:ext>
            </a:extLst>
          </p:cNvPr>
          <p:cNvSpPr>
            <a:spLocks noGrp="1"/>
          </p:cNvSpPr>
          <p:nvPr>
            <p:ph idx="1"/>
          </p:nvPr>
        </p:nvSpPr>
        <p:spPr>
          <a:xfrm>
            <a:off x="436098" y="1505244"/>
            <a:ext cx="11176782" cy="4811150"/>
          </a:xfrm>
        </p:spPr>
        <p:txBody>
          <a:bodyPr>
            <a:normAutofit/>
          </a:bodyPr>
          <a:lstStyle/>
          <a:p>
            <a:r>
              <a:rPr lang="en-US" dirty="0"/>
              <a:t>A curse is the inverse of a blessing.</a:t>
            </a:r>
          </a:p>
          <a:p>
            <a:r>
              <a:rPr lang="en-US" dirty="0"/>
              <a:t>The origin of curses can be in the present or past. </a:t>
            </a:r>
          </a:p>
          <a:p>
            <a:r>
              <a:rPr lang="en-US" dirty="0"/>
              <a:t>Syncretism: mixing Catholicism with elements of witchcraft or the occult opens the door to a curse through the sin of idolatry. </a:t>
            </a:r>
          </a:p>
          <a:p>
            <a:r>
              <a:rPr lang="en-US" dirty="0"/>
              <a:t>A curse can be affected when family members are involved in grievous activities such as gangs, the mafia, drug traffickers, child abuse or prostitution.</a:t>
            </a:r>
          </a:p>
          <a:p>
            <a:r>
              <a:rPr lang="en-US" dirty="0"/>
              <a:t>A curse may result from a cult or coven members placing a curse, hex, or spell to thwart the work of God by cursing priests, churches, families, officials, ministries. </a:t>
            </a:r>
          </a:p>
          <a:p>
            <a:r>
              <a:rPr lang="en-US" dirty="0"/>
              <a:t>Video gaming or reading books that promote the practice of spells or curses fosters a climate of ill-wishing. </a:t>
            </a:r>
          </a:p>
          <a:p>
            <a:endParaRPr lang="en-US" dirty="0"/>
          </a:p>
          <a:p>
            <a:endParaRPr lang="en-US" dirty="0"/>
          </a:p>
          <a:p>
            <a:endParaRPr lang="en-US" dirty="0"/>
          </a:p>
        </p:txBody>
      </p:sp>
    </p:spTree>
    <p:extLst>
      <p:ext uri="{BB962C8B-B14F-4D97-AF65-F5344CB8AC3E}">
        <p14:creationId xmlns:p14="http://schemas.microsoft.com/office/powerpoint/2010/main" val="32996459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0E5D28-03DA-A14C-8071-BE697D4E3DEC}"/>
              </a:ext>
            </a:extLst>
          </p:cNvPr>
          <p:cNvSpPr>
            <a:spLocks noGrp="1"/>
          </p:cNvSpPr>
          <p:nvPr>
            <p:ph type="title"/>
          </p:nvPr>
        </p:nvSpPr>
        <p:spPr>
          <a:xfrm>
            <a:off x="356840" y="167268"/>
            <a:ext cx="6501160" cy="774026"/>
          </a:xfrm>
        </p:spPr>
        <p:txBody>
          <a:bodyPr vert="horz" lIns="91440" tIns="45720" rIns="91440" bIns="45720" rtlCol="0" anchor="ctr">
            <a:normAutofit fontScale="90000"/>
          </a:bodyPr>
          <a:lstStyle/>
          <a:p>
            <a:pPr algn="ctr"/>
            <a:r>
              <a:rPr lang="en-US" sz="5400" dirty="0">
                <a:solidFill>
                  <a:schemeClr val="accent5">
                    <a:lumMod val="50000"/>
                  </a:schemeClr>
                </a:solidFill>
              </a:rPr>
              <a:t> Stay Free</a:t>
            </a:r>
          </a:p>
        </p:txBody>
      </p:sp>
      <p:sp>
        <p:nvSpPr>
          <p:cNvPr id="3" name="Content Placeholder 2">
            <a:extLst>
              <a:ext uri="{FF2B5EF4-FFF2-40B4-BE49-F238E27FC236}">
                <a16:creationId xmlns:a16="http://schemas.microsoft.com/office/drawing/2014/main" id="{8FE87BE8-1B4A-DF40-9C5C-D530F3510A86}"/>
              </a:ext>
            </a:extLst>
          </p:cNvPr>
          <p:cNvSpPr>
            <a:spLocks noGrp="1"/>
          </p:cNvSpPr>
          <p:nvPr>
            <p:ph sz="half" idx="1"/>
          </p:nvPr>
        </p:nvSpPr>
        <p:spPr>
          <a:xfrm>
            <a:off x="256478" y="941294"/>
            <a:ext cx="6411951" cy="5311588"/>
          </a:xfrm>
        </p:spPr>
        <p:txBody>
          <a:bodyPr vert="horz" lIns="91440" tIns="45720" rIns="91440" bIns="45720" rtlCol="0" anchor="t">
            <a:noAutofit/>
          </a:bodyPr>
          <a:lstStyle/>
          <a:p>
            <a:r>
              <a:rPr lang="en-US" dirty="0"/>
              <a:t>SACRAMENTAL LIFE: MASS, CONFESSION</a:t>
            </a:r>
          </a:p>
          <a:p>
            <a:r>
              <a:rPr lang="en-US" dirty="0"/>
              <a:t>LITURGICAL LIFE (Seasons like Advent, Lent)</a:t>
            </a:r>
          </a:p>
          <a:p>
            <a:r>
              <a:rPr lang="en-US" dirty="0"/>
              <a:t>DAILY MENTAL PRAYER W/ DELIVERANCE PRAYERS</a:t>
            </a:r>
          </a:p>
          <a:p>
            <a:r>
              <a:rPr lang="en-US" dirty="0"/>
              <a:t>DAILY ROSARY </a:t>
            </a:r>
          </a:p>
          <a:p>
            <a:r>
              <a:rPr lang="en-US" dirty="0"/>
              <a:t>FASTING AND ALMSGIVING</a:t>
            </a:r>
          </a:p>
          <a:p>
            <a:r>
              <a:rPr lang="en-US" dirty="0"/>
              <a:t>CONSECRATION </a:t>
            </a:r>
          </a:p>
          <a:p>
            <a:r>
              <a:rPr lang="en-US" dirty="0"/>
              <a:t>LECTIO DIVINA: SCRIPTURE </a:t>
            </a:r>
          </a:p>
          <a:p>
            <a:r>
              <a:rPr lang="en-US" dirty="0"/>
              <a:t>KEEP THE TEN COMMANDMENTS (IDOLATRY, ETC.)</a:t>
            </a:r>
          </a:p>
          <a:p>
            <a:r>
              <a:rPr lang="en-US" dirty="0"/>
              <a:t>DO WORKS OF MERCY</a:t>
            </a:r>
          </a:p>
          <a:p>
            <a:r>
              <a:rPr lang="en-US" dirty="0"/>
              <a:t>DEVOTIONS: SACRED HEART, DIVINE MERCY, MARY</a:t>
            </a:r>
          </a:p>
          <a:p>
            <a:r>
              <a:rPr lang="en-US" dirty="0"/>
              <a:t>OFFER UP SUFFERING &amp;  REPARATION FOR SIN</a:t>
            </a:r>
          </a:p>
        </p:txBody>
      </p:sp>
      <p:pic>
        <p:nvPicPr>
          <p:cNvPr id="6" name="Content Placeholder 5" descr="A picture containing indoor, table, cup&#10;&#10;Description automatically generated">
            <a:extLst>
              <a:ext uri="{FF2B5EF4-FFF2-40B4-BE49-F238E27FC236}">
                <a16:creationId xmlns:a16="http://schemas.microsoft.com/office/drawing/2014/main" id="{EF78BAF0-A2E4-3E40-9587-EF7D66CA89F5}"/>
              </a:ext>
            </a:extLst>
          </p:cNvPr>
          <p:cNvPicPr>
            <a:picLocks noGrp="1" noChangeAspect="1"/>
          </p:cNvPicPr>
          <p:nvPr>
            <p:ph sz="half" idx="2"/>
          </p:nvPr>
        </p:nvPicPr>
        <p:blipFill rotWithShape="1">
          <a:blip r:embed="rId2"/>
          <a:srcRect l="2390" r="1375" b="-2"/>
          <a:stretch/>
        </p:blipFill>
        <p:spPr>
          <a:xfrm>
            <a:off x="6750141" y="-2"/>
            <a:ext cx="5441859" cy="5654940"/>
          </a:xfrm>
          <a:custGeom>
            <a:avLst/>
            <a:gdLst>
              <a:gd name="connsiteX0" fmla="*/ 1041368 w 5441859"/>
              <a:gd name="connsiteY0" fmla="*/ 0 h 5654940"/>
              <a:gd name="connsiteX1" fmla="*/ 5441859 w 5441859"/>
              <a:gd name="connsiteY1" fmla="*/ 0 h 5654940"/>
              <a:gd name="connsiteX2" fmla="*/ 5441859 w 5441859"/>
              <a:gd name="connsiteY2" fmla="*/ 4820612 h 5654940"/>
              <a:gd name="connsiteX3" fmla="*/ 5285166 w 5441859"/>
              <a:gd name="connsiteY3" fmla="*/ 4957981 h 5654940"/>
              <a:gd name="connsiteX4" fmla="*/ 3267719 w 5441859"/>
              <a:gd name="connsiteY4" fmla="*/ 5654940 h 5654940"/>
              <a:gd name="connsiteX5" fmla="*/ 0 w 5441859"/>
              <a:gd name="connsiteY5" fmla="*/ 2387221 h 5654940"/>
              <a:gd name="connsiteX6" fmla="*/ 957093 w 5441859"/>
              <a:gd name="connsiteY6" fmla="*/ 76595 h 56549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394269490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D4C0BBB-0042-4603-A226-6117F3FD5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EC44F520-2598-460E-9F91-B02F60830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5" name="Rectangle 14">
            <a:extLst>
              <a:ext uri="{FF2B5EF4-FFF2-40B4-BE49-F238E27FC236}">
                <a16:creationId xmlns:a16="http://schemas.microsoft.com/office/drawing/2014/main" id="{78DAC5EB-CB66-4144-944F-FCA0829085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7" name="Rectangle 16">
            <a:extLst>
              <a:ext uri="{FF2B5EF4-FFF2-40B4-BE49-F238E27FC236}">
                <a16:creationId xmlns:a16="http://schemas.microsoft.com/office/drawing/2014/main" id="{2596F992-698C-48C0-9D89-70DA4CE927E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6CCC22B-ED3B-9F46-98A4-932BB2C4FE68}"/>
              </a:ext>
            </a:extLst>
          </p:cNvPr>
          <p:cNvSpPr>
            <a:spLocks noGrp="1"/>
          </p:cNvSpPr>
          <p:nvPr>
            <p:ph type="title"/>
          </p:nvPr>
        </p:nvSpPr>
        <p:spPr>
          <a:xfrm>
            <a:off x="914403" y="4996329"/>
            <a:ext cx="10943420" cy="1035982"/>
          </a:xfrm>
        </p:spPr>
        <p:txBody>
          <a:bodyPr vert="horz" lIns="0" tIns="0" rIns="0" bIns="0" rtlCol="0" anchor="t">
            <a:normAutofit/>
          </a:bodyPr>
          <a:lstStyle/>
          <a:p>
            <a:pPr algn="ctr"/>
            <a:r>
              <a:rPr lang="en-US" dirty="0"/>
              <a:t>Demonic vs. mental illness</a:t>
            </a:r>
          </a:p>
        </p:txBody>
      </p:sp>
      <p:sp>
        <p:nvSpPr>
          <p:cNvPr id="3" name="Content Placeholder 2">
            <a:extLst>
              <a:ext uri="{FF2B5EF4-FFF2-40B4-BE49-F238E27FC236}">
                <a16:creationId xmlns:a16="http://schemas.microsoft.com/office/drawing/2014/main" id="{636A6D69-CAB1-C14D-AF5A-73891988F4DE}"/>
              </a:ext>
            </a:extLst>
          </p:cNvPr>
          <p:cNvSpPr>
            <a:spLocks noGrp="1"/>
          </p:cNvSpPr>
          <p:nvPr>
            <p:ph sz="half" idx="1"/>
          </p:nvPr>
        </p:nvSpPr>
        <p:spPr>
          <a:xfrm>
            <a:off x="322729" y="121024"/>
            <a:ext cx="3715871" cy="4874878"/>
          </a:xfrm>
        </p:spPr>
        <p:txBody>
          <a:bodyPr vert="horz" lIns="0" tIns="0" rIns="0" bIns="0" rtlCol="0" anchor="b">
            <a:normAutofit/>
          </a:bodyPr>
          <a:lstStyle/>
          <a:p>
            <a:pPr marL="0" indent="0">
              <a:lnSpc>
                <a:spcPct val="110000"/>
              </a:lnSpc>
              <a:buNone/>
            </a:pPr>
            <a:r>
              <a:rPr lang="en-US" b="1" dirty="0"/>
              <a:t>MENTAL &amp; DEMONIC: 60%</a:t>
            </a:r>
          </a:p>
          <a:p>
            <a:pPr marL="0" indent="0">
              <a:lnSpc>
                <a:spcPct val="110000"/>
              </a:lnSpc>
              <a:buNone/>
            </a:pPr>
            <a:r>
              <a:rPr lang="en-US" b="1" dirty="0"/>
              <a:t>DEMONIC ONLY: 25%</a:t>
            </a:r>
          </a:p>
          <a:p>
            <a:pPr marL="0" indent="0">
              <a:lnSpc>
                <a:spcPct val="110000"/>
              </a:lnSpc>
              <a:buNone/>
            </a:pPr>
            <a:r>
              <a:rPr lang="en-US" b="1" dirty="0"/>
              <a:t>ONLY MENTAL ILLNESS: 15%</a:t>
            </a:r>
          </a:p>
          <a:p>
            <a:pPr lvl="1">
              <a:lnSpc>
                <a:spcPct val="110000"/>
              </a:lnSpc>
            </a:pPr>
            <a:r>
              <a:rPr lang="en-US" sz="1600" dirty="0"/>
              <a:t>50% under treatment</a:t>
            </a:r>
          </a:p>
          <a:p>
            <a:pPr lvl="1">
              <a:lnSpc>
                <a:spcPct val="110000"/>
              </a:lnSpc>
            </a:pPr>
            <a:r>
              <a:rPr lang="en-US" sz="1600" dirty="0"/>
              <a:t>50% diagnosed but not taking medication</a:t>
            </a:r>
          </a:p>
          <a:p>
            <a:pPr>
              <a:lnSpc>
                <a:spcPct val="110000"/>
              </a:lnSpc>
            </a:pPr>
            <a:r>
              <a:rPr lang="en-US" sz="1600" b="1" dirty="0"/>
              <a:t>Mental Illnesses</a:t>
            </a:r>
            <a:r>
              <a:rPr lang="en-US" sz="1600" dirty="0"/>
              <a:t>:</a:t>
            </a:r>
          </a:p>
          <a:p>
            <a:pPr lvl="1">
              <a:lnSpc>
                <a:spcPct val="110000"/>
              </a:lnSpc>
            </a:pPr>
            <a:r>
              <a:rPr lang="en-US" sz="1600" dirty="0"/>
              <a:t>Clinical anxiety, and depression</a:t>
            </a:r>
          </a:p>
          <a:p>
            <a:pPr lvl="1">
              <a:lnSpc>
                <a:spcPct val="110000"/>
              </a:lnSpc>
            </a:pPr>
            <a:r>
              <a:rPr lang="en-US" sz="1600" dirty="0"/>
              <a:t>Bipolar</a:t>
            </a:r>
          </a:p>
          <a:p>
            <a:pPr lvl="1">
              <a:lnSpc>
                <a:spcPct val="110000"/>
              </a:lnSpc>
            </a:pPr>
            <a:r>
              <a:rPr lang="en-US" sz="1600" dirty="0"/>
              <a:t>Hallucinations</a:t>
            </a:r>
          </a:p>
          <a:p>
            <a:pPr lvl="1">
              <a:lnSpc>
                <a:spcPct val="110000"/>
              </a:lnSpc>
            </a:pPr>
            <a:r>
              <a:rPr lang="en-US" sz="1600" dirty="0"/>
              <a:t>Schizophrenia</a:t>
            </a:r>
          </a:p>
          <a:p>
            <a:pPr lvl="1">
              <a:lnSpc>
                <a:spcPct val="110000"/>
              </a:lnSpc>
            </a:pPr>
            <a:r>
              <a:rPr lang="en-US" sz="1600" dirty="0"/>
              <a:t>Suicidality</a:t>
            </a:r>
          </a:p>
        </p:txBody>
      </p:sp>
      <p:pic>
        <p:nvPicPr>
          <p:cNvPr id="6" name="Content Placeholder 5" descr="A picture containing building, floor&#10;&#10;Description automatically generated">
            <a:extLst>
              <a:ext uri="{FF2B5EF4-FFF2-40B4-BE49-F238E27FC236}">
                <a16:creationId xmlns:a16="http://schemas.microsoft.com/office/drawing/2014/main" id="{A71FECCD-EE15-BB4C-85B9-2D11B048C9AA}"/>
              </a:ext>
            </a:extLst>
          </p:cNvPr>
          <p:cNvPicPr>
            <a:picLocks noGrp="1" noChangeAspect="1"/>
          </p:cNvPicPr>
          <p:nvPr>
            <p:ph sz="half" idx="2"/>
          </p:nvPr>
        </p:nvPicPr>
        <p:blipFill rotWithShape="1">
          <a:blip r:embed="rId2"/>
          <a:srcRect l="19442" r="2824" b="-1"/>
          <a:stretch/>
        </p:blipFill>
        <p:spPr>
          <a:xfrm>
            <a:off x="4038600" y="-431"/>
            <a:ext cx="7696201" cy="4590360"/>
          </a:xfrm>
          <a:prstGeom prst="rect">
            <a:avLst/>
          </a:prstGeom>
        </p:spPr>
      </p:pic>
      <p:sp>
        <p:nvSpPr>
          <p:cNvPr id="19" name="Rectangle 18">
            <a:extLst>
              <a:ext uri="{FF2B5EF4-FFF2-40B4-BE49-F238E27FC236}">
                <a16:creationId xmlns:a16="http://schemas.microsoft.com/office/drawing/2014/main" id="{86B7A620-47FC-4678-9F07-D291E9CD578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1999" cy="457198"/>
          </a:xfrm>
          <a:prstGeom prst="rect">
            <a:avLst/>
          </a:prstGeom>
          <a:gradFill>
            <a:gsLst>
              <a:gs pos="0">
                <a:schemeClr val="accent6">
                  <a:lumMod val="75000"/>
                  <a:alpha val="61000"/>
                </a:schemeClr>
              </a:gs>
              <a:gs pos="30000">
                <a:schemeClr val="accent5">
                  <a:alpha val="85000"/>
                </a:schemeClr>
              </a:gs>
            </a:gsLst>
            <a:lin ang="21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D4CE6113-16AE-4250-8027-F864DE5BC3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8742"/>
            <a:ext cx="8153398" cy="448830"/>
          </a:xfrm>
          <a:prstGeom prst="rect">
            <a:avLst/>
          </a:prstGeom>
          <a:gradFill>
            <a:gsLst>
              <a:gs pos="0">
                <a:schemeClr val="accent5">
                  <a:alpha val="0"/>
                </a:schemeClr>
              </a:gs>
              <a:gs pos="73000">
                <a:schemeClr val="accent2">
                  <a:alpha val="74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8611400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0BE33D4-2537-F146-8CEA-1AF5190A73CA}"/>
              </a:ext>
            </a:extLst>
          </p:cNvPr>
          <p:cNvSpPr>
            <a:spLocks noGrp="1"/>
          </p:cNvSpPr>
          <p:nvPr>
            <p:ph type="title"/>
          </p:nvPr>
        </p:nvSpPr>
        <p:spPr>
          <a:xfrm>
            <a:off x="1371600" y="282388"/>
            <a:ext cx="10241280" cy="1169894"/>
          </a:xfrm>
          <a:ln>
            <a:solidFill>
              <a:schemeClr val="accent5">
                <a:lumMod val="75000"/>
              </a:schemeClr>
            </a:solidFill>
          </a:ln>
        </p:spPr>
        <p:txBody>
          <a:bodyPr>
            <a:normAutofit fontScale="90000"/>
          </a:bodyPr>
          <a:lstStyle/>
          <a:p>
            <a:pPr algn="ctr"/>
            <a:br>
              <a:rPr lang="en-US" dirty="0"/>
            </a:br>
            <a:br>
              <a:rPr lang="en-US" dirty="0"/>
            </a:br>
            <a:r>
              <a:rPr lang="en-US" dirty="0">
                <a:solidFill>
                  <a:schemeClr val="accent6">
                    <a:lumMod val="50000"/>
                  </a:schemeClr>
                </a:solidFill>
              </a:rPr>
              <a:t>Profile of Diocesan </a:t>
            </a:r>
            <a:br>
              <a:rPr lang="en-US" dirty="0">
                <a:solidFill>
                  <a:schemeClr val="accent6">
                    <a:lumMod val="50000"/>
                  </a:schemeClr>
                </a:solidFill>
              </a:rPr>
            </a:br>
            <a:r>
              <a:rPr lang="en-US" dirty="0">
                <a:solidFill>
                  <a:schemeClr val="accent6">
                    <a:lumMod val="50000"/>
                  </a:schemeClr>
                </a:solidFill>
              </a:rPr>
              <a:t>deliverance cases</a:t>
            </a:r>
          </a:p>
        </p:txBody>
      </p:sp>
      <p:sp>
        <p:nvSpPr>
          <p:cNvPr id="3" name="Content Placeholder 2">
            <a:extLst>
              <a:ext uri="{FF2B5EF4-FFF2-40B4-BE49-F238E27FC236}">
                <a16:creationId xmlns:a16="http://schemas.microsoft.com/office/drawing/2014/main" id="{51A496EC-56B0-8840-8EBE-E24FFB3A50E7}"/>
              </a:ext>
            </a:extLst>
          </p:cNvPr>
          <p:cNvSpPr>
            <a:spLocks noGrp="1"/>
          </p:cNvSpPr>
          <p:nvPr>
            <p:ph sz="half" idx="1"/>
          </p:nvPr>
        </p:nvSpPr>
        <p:spPr>
          <a:xfrm>
            <a:off x="371474" y="1572126"/>
            <a:ext cx="5846445" cy="4714374"/>
          </a:xfrm>
        </p:spPr>
        <p:txBody>
          <a:bodyPr>
            <a:normAutofit fontScale="32500" lnSpcReduction="20000"/>
          </a:bodyPr>
          <a:lstStyle/>
          <a:p>
            <a:r>
              <a:rPr lang="en-US" sz="6000" dirty="0"/>
              <a:t>Religious syncretism</a:t>
            </a:r>
          </a:p>
          <a:p>
            <a:r>
              <a:rPr lang="en-US" sz="6000" dirty="0"/>
              <a:t>Sexual abuse in family</a:t>
            </a:r>
          </a:p>
          <a:p>
            <a:r>
              <a:rPr lang="en-US" sz="6000" dirty="0"/>
              <a:t>Divinization, Ouija board, Tarot Cards, Palm Reading, Channeling, Magic</a:t>
            </a:r>
          </a:p>
          <a:p>
            <a:r>
              <a:rPr lang="en-US" sz="6000" dirty="0"/>
              <a:t>Curses</a:t>
            </a:r>
          </a:p>
          <a:p>
            <a:r>
              <a:rPr lang="en-US" sz="6000" dirty="0"/>
              <a:t>Non-Catholic Folk Healers: Shaman, Witch, Curandero, Yoga Master, Buddhism, Hindu, psychic, </a:t>
            </a:r>
          </a:p>
          <a:p>
            <a:r>
              <a:rPr lang="en-US" sz="6000" dirty="0"/>
              <a:t>UNTREATED ADDICTION: Drug, Porn, Alcohol</a:t>
            </a:r>
          </a:p>
          <a:p>
            <a:r>
              <a:rPr lang="en-US" sz="6000" dirty="0"/>
              <a:t>Work or Family Trauma untreated</a:t>
            </a:r>
          </a:p>
          <a:p>
            <a:r>
              <a:rPr lang="en-US" sz="6000" dirty="0"/>
              <a:t>Santeria, Santa </a:t>
            </a:r>
            <a:r>
              <a:rPr lang="en-US" sz="6000" dirty="0" err="1"/>
              <a:t>Muerte</a:t>
            </a:r>
            <a:endParaRPr lang="en-US" sz="6000" dirty="0"/>
          </a:p>
          <a:p>
            <a:pPr marL="0" indent="0">
              <a:buNone/>
            </a:pPr>
            <a:endParaRPr lang="en-US" sz="3600" dirty="0"/>
          </a:p>
          <a:p>
            <a:endParaRPr lang="en-US" sz="2800" dirty="0"/>
          </a:p>
          <a:p>
            <a:endParaRPr lang="en-US" dirty="0"/>
          </a:p>
          <a:p>
            <a:endParaRPr lang="en-US" dirty="0"/>
          </a:p>
        </p:txBody>
      </p:sp>
      <p:sp>
        <p:nvSpPr>
          <p:cNvPr id="4" name="Content Placeholder 3">
            <a:extLst>
              <a:ext uri="{FF2B5EF4-FFF2-40B4-BE49-F238E27FC236}">
                <a16:creationId xmlns:a16="http://schemas.microsoft.com/office/drawing/2014/main" id="{841E0119-54D6-9C4B-9A65-5B5050DEFBB3}"/>
              </a:ext>
            </a:extLst>
          </p:cNvPr>
          <p:cNvSpPr>
            <a:spLocks noGrp="1"/>
          </p:cNvSpPr>
          <p:nvPr>
            <p:ph sz="half" idx="2"/>
          </p:nvPr>
        </p:nvSpPr>
        <p:spPr>
          <a:xfrm>
            <a:off x="6766560" y="1572127"/>
            <a:ext cx="5177790" cy="4714374"/>
          </a:xfrm>
        </p:spPr>
        <p:txBody>
          <a:bodyPr>
            <a:normAutofit fontScale="32500" lnSpcReduction="20000"/>
          </a:bodyPr>
          <a:lstStyle/>
          <a:p>
            <a:r>
              <a:rPr lang="en-US" sz="6200" dirty="0"/>
              <a:t>Spousal abuse </a:t>
            </a:r>
          </a:p>
          <a:p>
            <a:r>
              <a:rPr lang="en-US" sz="6200" dirty="0"/>
              <a:t>Start of conversion/discernment to religious life – demonic oppression began (a seminarian, a nun)</a:t>
            </a:r>
          </a:p>
          <a:p>
            <a:r>
              <a:rPr lang="en-US" sz="6200" dirty="0"/>
              <a:t>A daily communicant: hypnotized for insomnia by a New Age practitioner became obsessed.</a:t>
            </a:r>
          </a:p>
          <a:p>
            <a:r>
              <a:rPr lang="en-US" sz="6200" dirty="0"/>
              <a:t>A grandmother joined a Rosary prayer group where they pricked her hand for blood, mixed it with a chicken, and she became demonically obsessed. </a:t>
            </a:r>
          </a:p>
          <a:p>
            <a:r>
              <a:rPr lang="en-US" sz="6200" dirty="0"/>
              <a:t>Home Infestation: due to religious syncretism in homes.</a:t>
            </a:r>
          </a:p>
          <a:p>
            <a:r>
              <a:rPr lang="en-US" sz="6200" dirty="0"/>
              <a:t>Trauma wounds</a:t>
            </a:r>
          </a:p>
          <a:p>
            <a:endParaRPr lang="en-US" sz="3400" dirty="0"/>
          </a:p>
          <a:p>
            <a:endParaRPr lang="en-US" sz="3400" dirty="0"/>
          </a:p>
          <a:p>
            <a:pPr marL="0" indent="0">
              <a:buNone/>
            </a:pPr>
            <a:endParaRPr lang="en-US" sz="3400" dirty="0"/>
          </a:p>
          <a:p>
            <a:pPr marL="457200" lvl="1" indent="0">
              <a:buNone/>
            </a:pPr>
            <a:endParaRPr lang="en-US" dirty="0"/>
          </a:p>
          <a:p>
            <a:endParaRPr lang="en-US" dirty="0"/>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4500360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CF8B0E-842B-8B41-8F8E-95BC831FACE6}"/>
              </a:ext>
            </a:extLst>
          </p:cNvPr>
          <p:cNvSpPr>
            <a:spLocks noGrp="1"/>
          </p:cNvSpPr>
          <p:nvPr>
            <p:ph type="title"/>
          </p:nvPr>
        </p:nvSpPr>
        <p:spPr>
          <a:xfrm>
            <a:off x="1371600" y="795528"/>
            <a:ext cx="10241280" cy="1113954"/>
          </a:xfrm>
          <a:ln>
            <a:solidFill>
              <a:schemeClr val="accent5">
                <a:lumMod val="75000"/>
              </a:schemeClr>
            </a:solidFill>
          </a:ln>
        </p:spPr>
        <p:txBody>
          <a:bodyPr/>
          <a:lstStyle/>
          <a:p>
            <a:pPr algn="ctr"/>
            <a:r>
              <a:rPr lang="en-US" dirty="0">
                <a:solidFill>
                  <a:schemeClr val="accent6">
                    <a:lumMod val="50000"/>
                  </a:schemeClr>
                </a:solidFill>
              </a:rPr>
              <a:t>Profile of Cases</a:t>
            </a:r>
            <a:br>
              <a:rPr lang="en-US" dirty="0">
                <a:solidFill>
                  <a:schemeClr val="accent6">
                    <a:lumMod val="50000"/>
                  </a:schemeClr>
                </a:solidFill>
              </a:rPr>
            </a:br>
            <a:r>
              <a:rPr lang="en-US" dirty="0">
                <a:solidFill>
                  <a:schemeClr val="accent6">
                    <a:lumMod val="50000"/>
                  </a:schemeClr>
                </a:solidFill>
              </a:rPr>
              <a:t>5year average</a:t>
            </a:r>
          </a:p>
        </p:txBody>
      </p:sp>
      <p:sp>
        <p:nvSpPr>
          <p:cNvPr id="3" name="Content Placeholder 2">
            <a:extLst>
              <a:ext uri="{FF2B5EF4-FFF2-40B4-BE49-F238E27FC236}">
                <a16:creationId xmlns:a16="http://schemas.microsoft.com/office/drawing/2014/main" id="{C744A875-9ED0-1F46-961D-0F8F2A89E31E}"/>
              </a:ext>
            </a:extLst>
          </p:cNvPr>
          <p:cNvSpPr>
            <a:spLocks noGrp="1"/>
          </p:cNvSpPr>
          <p:nvPr>
            <p:ph sz="half" idx="1"/>
          </p:nvPr>
        </p:nvSpPr>
        <p:spPr>
          <a:xfrm>
            <a:off x="346364" y="2112263"/>
            <a:ext cx="5871556" cy="4260827"/>
          </a:xfrm>
        </p:spPr>
        <p:txBody>
          <a:bodyPr>
            <a:normAutofit lnSpcReduction="10000"/>
          </a:bodyPr>
          <a:lstStyle/>
          <a:p>
            <a:r>
              <a:rPr lang="en-US" sz="2400" dirty="0"/>
              <a:t>AGE RANGE: 15 to 50 </a:t>
            </a:r>
          </a:p>
          <a:p>
            <a:r>
              <a:rPr lang="en-US" sz="2400" dirty="0"/>
              <a:t>ETHNICITY: Latino (40%), Anglo (30%), Asian (30%) </a:t>
            </a:r>
          </a:p>
          <a:p>
            <a:r>
              <a:rPr lang="en-US" sz="2400" dirty="0"/>
              <a:t>ECONOMIC: range: homeless to wealthy</a:t>
            </a:r>
          </a:p>
          <a:p>
            <a:r>
              <a:rPr lang="en-US" sz="2400" dirty="0"/>
              <a:t>EDUCATION: high school to medical doctorate, PhD.</a:t>
            </a:r>
          </a:p>
          <a:p>
            <a:r>
              <a:rPr lang="en-US" sz="2400" dirty="0"/>
              <a:t>RELIGION: Practicing Catholic (30%), Non-practicing Catholic (60%), Non-Catholic (10%)</a:t>
            </a:r>
          </a:p>
          <a:p>
            <a:endParaRPr lang="en-US" dirty="0"/>
          </a:p>
          <a:p>
            <a:endParaRPr lang="en-US" dirty="0"/>
          </a:p>
        </p:txBody>
      </p:sp>
      <p:sp>
        <p:nvSpPr>
          <p:cNvPr id="4" name="Content Placeholder 3">
            <a:extLst>
              <a:ext uri="{FF2B5EF4-FFF2-40B4-BE49-F238E27FC236}">
                <a16:creationId xmlns:a16="http://schemas.microsoft.com/office/drawing/2014/main" id="{1EC04BA8-5422-6C44-87F4-001A1D82953D}"/>
              </a:ext>
            </a:extLst>
          </p:cNvPr>
          <p:cNvSpPr>
            <a:spLocks noGrp="1"/>
          </p:cNvSpPr>
          <p:nvPr>
            <p:ph sz="half" idx="2"/>
          </p:nvPr>
        </p:nvSpPr>
        <p:spPr/>
        <p:txBody>
          <a:bodyPr>
            <a:normAutofit lnSpcReduction="10000"/>
          </a:bodyPr>
          <a:lstStyle/>
          <a:p>
            <a:r>
              <a:rPr lang="en-US" sz="2800" dirty="0"/>
              <a:t>VOCATION:</a:t>
            </a:r>
          </a:p>
          <a:p>
            <a:pPr lvl="1"/>
            <a:r>
              <a:rPr lang="en-US" sz="2800" dirty="0"/>
              <a:t>Clergy, Seminarian (3)</a:t>
            </a:r>
          </a:p>
          <a:p>
            <a:pPr lvl="1"/>
            <a:r>
              <a:rPr lang="en-US" sz="2800" dirty="0"/>
              <a:t>Religious Sister (3)</a:t>
            </a:r>
          </a:p>
          <a:p>
            <a:pPr lvl="1"/>
            <a:r>
              <a:rPr lang="en-US" sz="2800" dirty="0"/>
              <a:t>Single (30%)</a:t>
            </a:r>
          </a:p>
          <a:p>
            <a:pPr lvl="1"/>
            <a:r>
              <a:rPr lang="en-US" sz="2800" dirty="0"/>
              <a:t>Sacramental Marriage (15%)</a:t>
            </a:r>
          </a:p>
          <a:p>
            <a:pPr lvl="1"/>
            <a:r>
              <a:rPr lang="en-US" sz="2800" dirty="0"/>
              <a:t>Civil Marriage (25%)</a:t>
            </a:r>
          </a:p>
          <a:p>
            <a:pPr lvl="1"/>
            <a:r>
              <a:rPr lang="en-US" sz="2800" dirty="0"/>
              <a:t>Divorced (25%)</a:t>
            </a:r>
          </a:p>
          <a:p>
            <a:pPr marL="457200" lvl="1" indent="0">
              <a:buNone/>
            </a:pPr>
            <a:endParaRPr lang="en-US" dirty="0"/>
          </a:p>
        </p:txBody>
      </p:sp>
    </p:spTree>
    <p:extLst>
      <p:ext uri="{BB962C8B-B14F-4D97-AF65-F5344CB8AC3E}">
        <p14:creationId xmlns:p14="http://schemas.microsoft.com/office/powerpoint/2010/main" val="53887427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D378C6-66D7-EA47-A9AE-D5BE7C9E9CD3}"/>
              </a:ext>
            </a:extLst>
          </p:cNvPr>
          <p:cNvSpPr>
            <a:spLocks noGrp="1"/>
          </p:cNvSpPr>
          <p:nvPr>
            <p:ph type="title"/>
          </p:nvPr>
        </p:nvSpPr>
        <p:spPr>
          <a:xfrm>
            <a:off x="1371600" y="485776"/>
            <a:ext cx="10241280" cy="1000124"/>
          </a:xfrm>
        </p:spPr>
        <p:txBody>
          <a:bodyPr/>
          <a:lstStyle/>
          <a:p>
            <a:pPr algn="ctr"/>
            <a:r>
              <a:rPr lang="en-US" dirty="0"/>
              <a:t>Catholic Resources </a:t>
            </a:r>
          </a:p>
        </p:txBody>
      </p:sp>
      <p:sp>
        <p:nvSpPr>
          <p:cNvPr id="3" name="Content Placeholder 2">
            <a:extLst>
              <a:ext uri="{FF2B5EF4-FFF2-40B4-BE49-F238E27FC236}">
                <a16:creationId xmlns:a16="http://schemas.microsoft.com/office/drawing/2014/main" id="{B1AA2D7B-0B82-8F48-9B7E-F92FD38EDFD9}"/>
              </a:ext>
            </a:extLst>
          </p:cNvPr>
          <p:cNvSpPr>
            <a:spLocks noGrp="1"/>
          </p:cNvSpPr>
          <p:nvPr>
            <p:ph idx="1"/>
          </p:nvPr>
        </p:nvSpPr>
        <p:spPr>
          <a:xfrm>
            <a:off x="866274" y="1485900"/>
            <a:ext cx="10746606" cy="4700588"/>
          </a:xfrm>
        </p:spPr>
        <p:txBody>
          <a:bodyPr>
            <a:normAutofit/>
          </a:bodyPr>
          <a:lstStyle/>
          <a:p>
            <a:r>
              <a:rPr lang="en-US" sz="3200" dirty="0"/>
              <a:t>30 Day Prescription of Prayer &amp; Rule of Life</a:t>
            </a:r>
          </a:p>
          <a:p>
            <a:r>
              <a:rPr lang="en-US" sz="3200" u="sng" dirty="0"/>
              <a:t>Books</a:t>
            </a:r>
            <a:r>
              <a:rPr lang="en-US" sz="3200" dirty="0"/>
              <a:t>: </a:t>
            </a:r>
          </a:p>
          <a:p>
            <a:pPr lvl="1"/>
            <a:r>
              <a:rPr lang="en-US" sz="3200" dirty="0"/>
              <a:t>Discernment of Spirits (Dan Burke)</a:t>
            </a:r>
          </a:p>
          <a:p>
            <a:pPr lvl="1"/>
            <a:r>
              <a:rPr lang="en-US" sz="3200" dirty="0"/>
              <a:t>A Family Guide to Spiritual Warfare (Beckman)</a:t>
            </a:r>
          </a:p>
          <a:p>
            <a:r>
              <a:rPr lang="en-US" sz="3200" dirty="0">
                <a:hlinkClick r:id="rId2">
                  <a:extLst>
                    <a:ext uri="{A12FA001-AC4F-418D-AE19-62706E023703}">
                      <ahyp:hlinkClr xmlns:ahyp="http://schemas.microsoft.com/office/drawing/2018/hyperlinkcolor" val="tx"/>
                    </a:ext>
                  </a:extLst>
                </a:hlinkClick>
              </a:rPr>
              <a:t>WEBSITE: www.catholicexorcisms.org</a:t>
            </a:r>
            <a:r>
              <a:rPr lang="en-US" sz="3200" dirty="0"/>
              <a:t> </a:t>
            </a:r>
          </a:p>
          <a:p>
            <a:pPr lvl="1"/>
            <a:r>
              <a:rPr lang="en-US" sz="3200" dirty="0"/>
              <a:t>Online deliverance prayer sessions (pre and post care)</a:t>
            </a:r>
          </a:p>
          <a:p>
            <a:pPr lvl="1"/>
            <a:r>
              <a:rPr lang="en-US" sz="3200" dirty="0"/>
              <a:t>Website resources include approved prayers for laity</a:t>
            </a:r>
          </a:p>
          <a:p>
            <a:endParaRPr lang="en-US" dirty="0"/>
          </a:p>
        </p:txBody>
      </p:sp>
    </p:spTree>
    <p:extLst>
      <p:ext uri="{BB962C8B-B14F-4D97-AF65-F5344CB8AC3E}">
        <p14:creationId xmlns:p14="http://schemas.microsoft.com/office/powerpoint/2010/main" val="6440471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D775C0-FF75-3D44-97C5-DB67EFD0B0BF}"/>
              </a:ext>
            </a:extLst>
          </p:cNvPr>
          <p:cNvSpPr>
            <a:spLocks noGrp="1"/>
          </p:cNvSpPr>
          <p:nvPr>
            <p:ph type="title"/>
          </p:nvPr>
        </p:nvSpPr>
        <p:spPr>
          <a:xfrm>
            <a:off x="1371600" y="233465"/>
            <a:ext cx="10241280" cy="828853"/>
          </a:xfrm>
          <a:ln>
            <a:solidFill>
              <a:schemeClr val="accent5">
                <a:lumMod val="75000"/>
              </a:schemeClr>
            </a:solidFill>
          </a:ln>
        </p:spPr>
        <p:txBody>
          <a:bodyPr>
            <a:normAutofit fontScale="90000"/>
          </a:bodyPr>
          <a:lstStyle/>
          <a:p>
            <a:pPr algn="ctr"/>
            <a:br>
              <a:rPr lang="en-US" dirty="0"/>
            </a:br>
            <a:r>
              <a:rPr lang="en-US" dirty="0">
                <a:solidFill>
                  <a:schemeClr val="accent6">
                    <a:lumMod val="50000"/>
                  </a:schemeClr>
                </a:solidFill>
              </a:rPr>
              <a:t>The Goal of this presentation </a:t>
            </a:r>
          </a:p>
        </p:txBody>
      </p:sp>
      <p:sp>
        <p:nvSpPr>
          <p:cNvPr id="3" name="Content Placeholder 2">
            <a:extLst>
              <a:ext uri="{FF2B5EF4-FFF2-40B4-BE49-F238E27FC236}">
                <a16:creationId xmlns:a16="http://schemas.microsoft.com/office/drawing/2014/main" id="{E13B4324-A23D-134A-A66D-9E166B5CF217}"/>
              </a:ext>
            </a:extLst>
          </p:cNvPr>
          <p:cNvSpPr>
            <a:spLocks noGrp="1"/>
          </p:cNvSpPr>
          <p:nvPr>
            <p:ph idx="1"/>
          </p:nvPr>
        </p:nvSpPr>
        <p:spPr>
          <a:xfrm>
            <a:off x="330739" y="1277471"/>
            <a:ext cx="11537005" cy="5347064"/>
          </a:xfrm>
        </p:spPr>
        <p:txBody>
          <a:bodyPr>
            <a:normAutofit/>
          </a:bodyPr>
          <a:lstStyle/>
          <a:p>
            <a:r>
              <a:rPr lang="en-US" sz="4000" dirty="0"/>
              <a:t>To assist the individuals/families in identifying the presence of spiritual warfare in their own life;</a:t>
            </a:r>
          </a:p>
          <a:p>
            <a:r>
              <a:rPr lang="en-US" sz="4000" dirty="0"/>
              <a:t>To encourage everyone to incorporate practices in his life to prevent/minimize the effects of evil;</a:t>
            </a:r>
          </a:p>
          <a:p>
            <a:r>
              <a:rPr lang="en-US" sz="4000" dirty="0"/>
              <a:t>To assist you to be a source of healing to others; and fulfill the mission of the family.</a:t>
            </a:r>
          </a:p>
          <a:p>
            <a:pPr marL="0" indent="0">
              <a:buNone/>
            </a:pPr>
            <a:endParaRPr lang="en-US" dirty="0"/>
          </a:p>
        </p:txBody>
      </p:sp>
    </p:spTree>
    <p:extLst>
      <p:ext uri="{BB962C8B-B14F-4D97-AF65-F5344CB8AC3E}">
        <p14:creationId xmlns:p14="http://schemas.microsoft.com/office/powerpoint/2010/main" val="30507169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9" name="Rectangle 48">
            <a:extLst>
              <a:ext uri="{FF2B5EF4-FFF2-40B4-BE49-F238E27FC236}">
                <a16:creationId xmlns:a16="http://schemas.microsoft.com/office/drawing/2014/main" id="{4DC72873-26E4-480E-A6DF-B46C3C3B20D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28"/>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DB9A0D5-AFD9-004A-9157-CD03CCE506F2}"/>
              </a:ext>
            </a:extLst>
          </p:cNvPr>
          <p:cNvSpPr>
            <a:spLocks noGrp="1"/>
          </p:cNvSpPr>
          <p:nvPr>
            <p:ph type="title"/>
          </p:nvPr>
        </p:nvSpPr>
        <p:spPr>
          <a:xfrm>
            <a:off x="561704" y="3765175"/>
            <a:ext cx="10763794" cy="772243"/>
          </a:xfrm>
        </p:spPr>
        <p:txBody>
          <a:bodyPr vert="horz" lIns="0" tIns="0" rIns="0" bIns="0" rtlCol="0" anchor="t">
            <a:normAutofit/>
          </a:bodyPr>
          <a:lstStyle/>
          <a:p>
            <a:pPr algn="ctr">
              <a:lnSpc>
                <a:spcPct val="90000"/>
              </a:lnSpc>
            </a:pPr>
            <a:r>
              <a:rPr lang="en-US" sz="5400" spc="750" dirty="0">
                <a:solidFill>
                  <a:schemeClr val="accent6">
                    <a:lumMod val="50000"/>
                  </a:schemeClr>
                </a:solidFill>
              </a:rPr>
              <a:t>Life’s goal: Heaven</a:t>
            </a:r>
          </a:p>
        </p:txBody>
      </p:sp>
      <p:pic>
        <p:nvPicPr>
          <p:cNvPr id="7" name="Content Placeholder 6" descr="A person and person hugging&#10;&#10;Description automatically generated with medium confidence">
            <a:extLst>
              <a:ext uri="{FF2B5EF4-FFF2-40B4-BE49-F238E27FC236}">
                <a16:creationId xmlns:a16="http://schemas.microsoft.com/office/drawing/2014/main" id="{5A578697-C235-1E4D-A2A5-BC9DC202C16E}"/>
              </a:ext>
            </a:extLst>
          </p:cNvPr>
          <p:cNvPicPr>
            <a:picLocks noChangeAspect="1"/>
          </p:cNvPicPr>
          <p:nvPr/>
        </p:nvPicPr>
        <p:blipFill rotWithShape="1">
          <a:blip r:embed="rId3"/>
          <a:srcRect r="324"/>
          <a:stretch/>
        </p:blipFill>
        <p:spPr>
          <a:xfrm>
            <a:off x="1371601" y="1"/>
            <a:ext cx="3118826" cy="3601894"/>
          </a:xfrm>
          <a:prstGeom prst="rect">
            <a:avLst/>
          </a:prstGeom>
        </p:spPr>
      </p:pic>
      <p:pic>
        <p:nvPicPr>
          <p:cNvPr id="10" name="Content Placeholder 9" descr="A picture containing outdoor, clouds, smoke, cloud&#10;&#10;Description automatically generated">
            <a:extLst>
              <a:ext uri="{FF2B5EF4-FFF2-40B4-BE49-F238E27FC236}">
                <a16:creationId xmlns:a16="http://schemas.microsoft.com/office/drawing/2014/main" id="{E442EB9A-FDFF-F34D-A97F-DFA498FE8E9F}"/>
              </a:ext>
            </a:extLst>
          </p:cNvPr>
          <p:cNvPicPr>
            <a:picLocks noChangeAspect="1"/>
          </p:cNvPicPr>
          <p:nvPr/>
        </p:nvPicPr>
        <p:blipFill rotWithShape="1">
          <a:blip r:embed="rId4"/>
          <a:srcRect l="23498" r="18260" b="2"/>
          <a:stretch/>
        </p:blipFill>
        <p:spPr>
          <a:xfrm>
            <a:off x="4490427" y="0"/>
            <a:ext cx="3211146" cy="3601895"/>
          </a:xfrm>
          <a:prstGeom prst="rect">
            <a:avLst/>
          </a:prstGeom>
        </p:spPr>
      </p:pic>
      <p:pic>
        <p:nvPicPr>
          <p:cNvPr id="5" name="Content Placeholder 4" descr="A person standing in front of a group of women in white robes&#10;&#10;Description automatically generated with low confidence">
            <a:extLst>
              <a:ext uri="{FF2B5EF4-FFF2-40B4-BE49-F238E27FC236}">
                <a16:creationId xmlns:a16="http://schemas.microsoft.com/office/drawing/2014/main" id="{35EDBF94-C461-0540-B253-0B2A87B71A89}"/>
              </a:ext>
            </a:extLst>
          </p:cNvPr>
          <p:cNvPicPr>
            <a:picLocks noChangeAspect="1"/>
          </p:cNvPicPr>
          <p:nvPr/>
        </p:nvPicPr>
        <p:blipFill rotWithShape="1">
          <a:blip r:embed="rId5"/>
          <a:srcRect l="19187" r="-3" b="-3"/>
          <a:stretch/>
        </p:blipFill>
        <p:spPr>
          <a:xfrm>
            <a:off x="7701573" y="0"/>
            <a:ext cx="3118826" cy="3601895"/>
          </a:xfrm>
          <a:prstGeom prst="rect">
            <a:avLst/>
          </a:prstGeom>
        </p:spPr>
      </p:pic>
      <p:sp>
        <p:nvSpPr>
          <p:cNvPr id="46" name="Content Placeholder 45">
            <a:extLst>
              <a:ext uri="{FF2B5EF4-FFF2-40B4-BE49-F238E27FC236}">
                <a16:creationId xmlns:a16="http://schemas.microsoft.com/office/drawing/2014/main" id="{E8496609-F2B8-4CD5-B7ED-50E57D6E52B9}"/>
              </a:ext>
            </a:extLst>
          </p:cNvPr>
          <p:cNvSpPr>
            <a:spLocks noGrp="1"/>
          </p:cNvSpPr>
          <p:nvPr>
            <p:ph idx="1"/>
          </p:nvPr>
        </p:nvSpPr>
        <p:spPr>
          <a:xfrm>
            <a:off x="561704" y="4662299"/>
            <a:ext cx="10975872" cy="1621571"/>
          </a:xfrm>
        </p:spPr>
        <p:txBody>
          <a:bodyPr>
            <a:normAutofit/>
          </a:bodyPr>
          <a:lstStyle/>
          <a:p>
            <a:pPr marL="0" indent="0" algn="ctr">
              <a:buNone/>
            </a:pPr>
            <a:r>
              <a:rPr lang="en-US" sz="3600" dirty="0"/>
              <a:t>SPIRITUAL BATTLES ARE NOT WON ALONE</a:t>
            </a:r>
          </a:p>
          <a:p>
            <a:pPr marL="0" indent="0" algn="ctr">
              <a:buNone/>
            </a:pPr>
            <a:r>
              <a:rPr lang="en-US" sz="3600" dirty="0"/>
              <a:t>YOU NEED A TEAM – JESUS, CHURCH, FAMILY</a:t>
            </a:r>
          </a:p>
          <a:p>
            <a:pPr marL="0" indent="0" algn="ctr">
              <a:buNone/>
            </a:pPr>
            <a:endParaRPr lang="en-US" sz="2400" i="1" dirty="0"/>
          </a:p>
        </p:txBody>
      </p:sp>
      <p:sp>
        <p:nvSpPr>
          <p:cNvPr id="51" name="Rectangle 50">
            <a:extLst>
              <a:ext uri="{FF2B5EF4-FFF2-40B4-BE49-F238E27FC236}">
                <a16:creationId xmlns:a16="http://schemas.microsoft.com/office/drawing/2014/main" id="{4457AC84-54DC-4674-9D69-267D41E478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51"/>
            <a:ext cx="12191999" cy="457200"/>
          </a:xfrm>
          <a:prstGeom prst="rect">
            <a:avLst/>
          </a:prstGeom>
          <a:gradFill>
            <a:gsLst>
              <a:gs pos="0">
                <a:schemeClr val="accent2"/>
              </a:gs>
              <a:gs pos="100000">
                <a:schemeClr val="accent6">
                  <a:lumMod val="75000"/>
                  <a:alpha val="85000"/>
                </a:scheme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Rectangle 52">
            <a:extLst>
              <a:ext uri="{FF2B5EF4-FFF2-40B4-BE49-F238E27FC236}">
                <a16:creationId xmlns:a16="http://schemas.microsoft.com/office/drawing/2014/main" id="{632EDC30-68A5-429D-BE44-0BF966D378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8115300" y="6408749"/>
            <a:ext cx="4076696" cy="457202"/>
          </a:xfrm>
          <a:prstGeom prst="rect">
            <a:avLst/>
          </a:prstGeom>
          <a:gradFill>
            <a:gsLst>
              <a:gs pos="0">
                <a:schemeClr val="accent2">
                  <a:lumMod val="60000"/>
                  <a:lumOff val="40000"/>
                </a:schemeClr>
              </a:gs>
              <a:gs pos="99000">
                <a:schemeClr val="accent2"/>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589800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60D188-84F3-37D9-F150-A951F59FE7B0}"/>
              </a:ext>
            </a:extLst>
          </p:cNvPr>
          <p:cNvSpPr>
            <a:spLocks noGrp="1"/>
          </p:cNvSpPr>
          <p:nvPr>
            <p:ph type="title"/>
          </p:nvPr>
        </p:nvSpPr>
        <p:spPr>
          <a:xfrm>
            <a:off x="1093694" y="322729"/>
            <a:ext cx="10388392" cy="992096"/>
          </a:xfrm>
        </p:spPr>
        <p:txBody>
          <a:bodyPr vert="horz" lIns="0" tIns="0" rIns="0" bIns="0" rtlCol="0" anchor="ctr">
            <a:normAutofit/>
          </a:bodyPr>
          <a:lstStyle/>
          <a:p>
            <a:r>
              <a:rPr lang="en-US" sz="3200" spc="750" dirty="0" err="1">
                <a:solidFill>
                  <a:schemeClr val="bg1"/>
                </a:solidFill>
              </a:rPr>
              <a:t>DefendThe</a:t>
            </a:r>
            <a:r>
              <a:rPr lang="en-US" sz="3200" spc="750" dirty="0">
                <a:solidFill>
                  <a:schemeClr val="bg1"/>
                </a:solidFill>
              </a:rPr>
              <a:t> the family</a:t>
            </a:r>
          </a:p>
        </p:txBody>
      </p:sp>
      <p:pic>
        <p:nvPicPr>
          <p:cNvPr id="5" name="Content Placeholder 4" descr="Text&#10;&#10;Description automatically generated">
            <a:extLst>
              <a:ext uri="{FF2B5EF4-FFF2-40B4-BE49-F238E27FC236}">
                <a16:creationId xmlns:a16="http://schemas.microsoft.com/office/drawing/2014/main" id="{2CDE985D-673D-377B-7481-8D35E76C3505}"/>
              </a:ext>
            </a:extLst>
          </p:cNvPr>
          <p:cNvPicPr>
            <a:picLocks noGrp="1" noChangeAspect="1"/>
          </p:cNvPicPr>
          <p:nvPr>
            <p:ph sz="half" idx="1"/>
          </p:nvPr>
        </p:nvPicPr>
        <p:blipFill rotWithShape="1">
          <a:blip r:embed="rId2"/>
          <a:srcRect r="8365" b="1"/>
          <a:stretch/>
        </p:blipFill>
        <p:spPr>
          <a:xfrm>
            <a:off x="370391" y="456238"/>
            <a:ext cx="5228898" cy="6164482"/>
          </a:xfrm>
          <a:prstGeom prst="rect">
            <a:avLst/>
          </a:prstGeom>
        </p:spPr>
      </p:pic>
      <p:pic>
        <p:nvPicPr>
          <p:cNvPr id="6" name="Content Placeholder 5" descr="A picture containing text, altar&#10;&#10;Description automatically generated">
            <a:extLst>
              <a:ext uri="{FF2B5EF4-FFF2-40B4-BE49-F238E27FC236}">
                <a16:creationId xmlns:a16="http://schemas.microsoft.com/office/drawing/2014/main" id="{088BFD3F-FFE0-C52E-676E-CB74EA37A9A9}"/>
              </a:ext>
            </a:extLst>
          </p:cNvPr>
          <p:cNvPicPr>
            <a:picLocks noGrp="1" noChangeAspect="1"/>
          </p:cNvPicPr>
          <p:nvPr>
            <p:ph sz="half" idx="2"/>
          </p:nvPr>
        </p:nvPicPr>
        <p:blipFill>
          <a:blip r:embed="rId3"/>
          <a:stretch>
            <a:fillRect/>
          </a:stretch>
        </p:blipFill>
        <p:spPr>
          <a:xfrm>
            <a:off x="5712178" y="484909"/>
            <a:ext cx="6333066" cy="6164483"/>
          </a:xfrm>
          <a:prstGeom prst="rect">
            <a:avLst/>
          </a:prstGeom>
        </p:spPr>
      </p:pic>
      <p:sp>
        <p:nvSpPr>
          <p:cNvPr id="8" name="Slide Number Placeholder 7">
            <a:extLst>
              <a:ext uri="{FF2B5EF4-FFF2-40B4-BE49-F238E27FC236}">
                <a16:creationId xmlns:a16="http://schemas.microsoft.com/office/drawing/2014/main" id="{0DB60EBA-B779-0785-F910-AFF19ED0DF7A}"/>
              </a:ext>
            </a:extLst>
          </p:cNvPr>
          <p:cNvSpPr>
            <a:spLocks noGrp="1"/>
          </p:cNvSpPr>
          <p:nvPr>
            <p:ph type="sldNum" sz="quarter" idx="12"/>
          </p:nvPr>
        </p:nvSpPr>
        <p:spPr/>
        <p:txBody>
          <a:bodyPr/>
          <a:lstStyle/>
          <a:p>
            <a:fld id="{C01389E6-C847-4AD0-B56D-D205B2EAB1EE}" type="slidenum">
              <a:rPr lang="en-US" smtClean="0"/>
              <a:t>5</a:t>
            </a:fld>
            <a:endParaRPr lang="en-US"/>
          </a:p>
        </p:txBody>
      </p:sp>
    </p:spTree>
    <p:extLst>
      <p:ext uri="{BB962C8B-B14F-4D97-AF65-F5344CB8AC3E}">
        <p14:creationId xmlns:p14="http://schemas.microsoft.com/office/powerpoint/2010/main" val="6950217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2" name="Rectangle 21">
            <a:extLst>
              <a:ext uri="{FF2B5EF4-FFF2-40B4-BE49-F238E27FC236}">
                <a16:creationId xmlns:a16="http://schemas.microsoft.com/office/drawing/2014/main" id="{45C5CC17-FF17-43CF-B073-D9051465D5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extLst>
              <a:ext uri="{FF2B5EF4-FFF2-40B4-BE49-F238E27FC236}">
                <a16:creationId xmlns:a16="http://schemas.microsoft.com/office/drawing/2014/main" id="{1EBE2DDC-0D14-44E6-A1AB-2EEC0950743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09318" y="1410082"/>
            <a:ext cx="6858000" cy="4037835"/>
          </a:xfrm>
          <a:prstGeom prst="rect">
            <a:avLst/>
          </a:prstGeom>
          <a:gradFill>
            <a:gsLst>
              <a:gs pos="8000">
                <a:schemeClr val="accent6"/>
              </a:gs>
              <a:gs pos="100000">
                <a:schemeClr val="accent5">
                  <a:alpha val="72000"/>
                </a:schemeClr>
              </a:gs>
            </a:gsLst>
            <a:lin ang="36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A8543D98-0AA2-43B4-B508-DC1DB7F3DC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1412414" y="1406060"/>
            <a:ext cx="6857572" cy="4045450"/>
          </a:xfrm>
          <a:prstGeom prst="rect">
            <a:avLst/>
          </a:prstGeom>
          <a:gradFill>
            <a:gsLst>
              <a:gs pos="0">
                <a:schemeClr val="accent4">
                  <a:alpha val="0"/>
                </a:schemeClr>
              </a:gs>
              <a:gs pos="96000">
                <a:schemeClr val="accent2"/>
              </a:gs>
            </a:gsLst>
            <a:lin ang="2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extLst>
              <a:ext uri="{FF2B5EF4-FFF2-40B4-BE49-F238E27FC236}">
                <a16:creationId xmlns:a16="http://schemas.microsoft.com/office/drawing/2014/main" id="{89723C1D-9A1A-465B-8164-483BF542661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H="1">
            <a:off x="798889" y="3617790"/>
            <a:ext cx="2453337" cy="4027079"/>
          </a:xfrm>
          <a:prstGeom prst="rect">
            <a:avLst/>
          </a:prstGeom>
          <a:gradFill>
            <a:gsLst>
              <a:gs pos="2000">
                <a:schemeClr val="accent5">
                  <a:alpha val="35000"/>
                </a:schemeClr>
              </a:gs>
              <a:gs pos="67000">
                <a:schemeClr val="accent4">
                  <a:alpha val="0"/>
                </a:schemeClr>
              </a:gs>
            </a:gsLst>
            <a:lin ang="7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Freeform: Shape 29">
            <a:extLst>
              <a:ext uri="{FF2B5EF4-FFF2-40B4-BE49-F238E27FC236}">
                <a16:creationId xmlns:a16="http://schemas.microsoft.com/office/drawing/2014/main" id="{A6680484-5F73-4078-85C2-415205B1A4C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6097846">
            <a:off x="-30441" y="1644149"/>
            <a:ext cx="4384532" cy="4196758"/>
          </a:xfrm>
          <a:custGeom>
            <a:avLst/>
            <a:gdLst>
              <a:gd name="connsiteX0" fmla="*/ 44539 w 4384532"/>
              <a:gd name="connsiteY0" fmla="*/ 2446310 h 4196758"/>
              <a:gd name="connsiteX1" fmla="*/ 0 w 4384532"/>
              <a:gd name="connsiteY1" fmla="*/ 2004492 h 4196758"/>
              <a:gd name="connsiteX2" fmla="*/ 500607 w 4384532"/>
              <a:gd name="connsiteY2" fmla="*/ 610007 h 4196758"/>
              <a:gd name="connsiteX3" fmla="*/ 589546 w 4384532"/>
              <a:gd name="connsiteY3" fmla="*/ 512149 h 4196758"/>
              <a:gd name="connsiteX4" fmla="*/ 3077760 w 4384532"/>
              <a:gd name="connsiteY4" fmla="*/ 0 h 4196758"/>
              <a:gd name="connsiteX5" fmla="*/ 3237230 w 4384532"/>
              <a:gd name="connsiteY5" fmla="*/ 76821 h 4196758"/>
              <a:gd name="connsiteX6" fmla="*/ 4384532 w 4384532"/>
              <a:gd name="connsiteY6" fmla="*/ 2004492 h 4196758"/>
              <a:gd name="connsiteX7" fmla="*/ 2192266 w 4384532"/>
              <a:gd name="connsiteY7" fmla="*/ 4196758 h 4196758"/>
              <a:gd name="connsiteX8" fmla="*/ 44539 w 4384532"/>
              <a:gd name="connsiteY8" fmla="*/ 2446310 h 419675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84532" h="4196758">
                <a:moveTo>
                  <a:pt x="44539" y="2446310"/>
                </a:moveTo>
                <a:cubicBezTo>
                  <a:pt x="15336" y="2303599"/>
                  <a:pt x="0" y="2155836"/>
                  <a:pt x="0" y="2004492"/>
                </a:cubicBezTo>
                <a:cubicBezTo>
                  <a:pt x="0" y="1474787"/>
                  <a:pt x="187867" y="988960"/>
                  <a:pt x="500607" y="610007"/>
                </a:cubicBezTo>
                <a:lnTo>
                  <a:pt x="589546" y="512149"/>
                </a:lnTo>
                <a:lnTo>
                  <a:pt x="3077760" y="0"/>
                </a:lnTo>
                <a:lnTo>
                  <a:pt x="3237230" y="76821"/>
                </a:lnTo>
                <a:cubicBezTo>
                  <a:pt x="3920615" y="448057"/>
                  <a:pt x="4384532" y="1172098"/>
                  <a:pt x="4384532" y="2004492"/>
                </a:cubicBezTo>
                <a:cubicBezTo>
                  <a:pt x="4384532" y="3215247"/>
                  <a:pt x="3403021" y="4196758"/>
                  <a:pt x="2192266" y="4196758"/>
                </a:cubicBezTo>
                <a:cubicBezTo>
                  <a:pt x="1132855" y="4196758"/>
                  <a:pt x="248960" y="3445288"/>
                  <a:pt x="44539" y="2446310"/>
                </a:cubicBezTo>
                <a:close/>
              </a:path>
            </a:pathLst>
          </a:custGeom>
          <a:gradFill>
            <a:gsLst>
              <a:gs pos="39000">
                <a:schemeClr val="accent4">
                  <a:lumMod val="20000"/>
                  <a:lumOff val="80000"/>
                  <a:alpha val="0"/>
                </a:schemeClr>
              </a:gs>
              <a:gs pos="100000">
                <a:schemeClr val="accent6">
                  <a:alpha val="29000"/>
                </a:schemeClr>
              </a:gs>
            </a:gsLst>
            <a:lin ang="16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 name="Title 1">
            <a:extLst>
              <a:ext uri="{FF2B5EF4-FFF2-40B4-BE49-F238E27FC236}">
                <a16:creationId xmlns:a16="http://schemas.microsoft.com/office/drawing/2014/main" id="{B91C31D0-CBE0-F588-43C7-B3546B8E101D}"/>
              </a:ext>
            </a:extLst>
          </p:cNvPr>
          <p:cNvSpPr>
            <a:spLocks noGrp="1"/>
          </p:cNvSpPr>
          <p:nvPr>
            <p:ph type="title"/>
          </p:nvPr>
        </p:nvSpPr>
        <p:spPr>
          <a:xfrm>
            <a:off x="387927" y="1028701"/>
            <a:ext cx="3248863" cy="5020407"/>
          </a:xfrm>
        </p:spPr>
        <p:txBody>
          <a:bodyPr>
            <a:normAutofit/>
          </a:bodyPr>
          <a:lstStyle/>
          <a:p>
            <a:pPr algn="ctr"/>
            <a:r>
              <a:rPr lang="en-US" sz="3200" dirty="0">
                <a:solidFill>
                  <a:schemeClr val="bg1"/>
                </a:solidFill>
              </a:rPr>
              <a:t>ATTACKS AGAINST THE FAMILY ARE AIMED AT MOCKING</a:t>
            </a:r>
            <a:br>
              <a:rPr lang="en-US" sz="3200" dirty="0">
                <a:solidFill>
                  <a:schemeClr val="bg1"/>
                </a:solidFill>
              </a:rPr>
            </a:br>
            <a:r>
              <a:rPr lang="en-US" sz="3200" dirty="0">
                <a:solidFill>
                  <a:schemeClr val="bg1"/>
                </a:solidFill>
              </a:rPr>
              <a:t>GOD.</a:t>
            </a:r>
            <a:br>
              <a:rPr lang="en-US" sz="3200" dirty="0">
                <a:solidFill>
                  <a:schemeClr val="bg1"/>
                </a:solidFill>
              </a:rPr>
            </a:br>
            <a:r>
              <a:rPr lang="en-US" sz="3200" dirty="0">
                <a:solidFill>
                  <a:schemeClr val="bg1"/>
                </a:solidFill>
              </a:rPr>
              <a:t> </a:t>
            </a:r>
          </a:p>
        </p:txBody>
      </p:sp>
      <p:sp>
        <p:nvSpPr>
          <p:cNvPr id="6" name="Rectangle 2">
            <a:extLst>
              <a:ext uri="{FF2B5EF4-FFF2-40B4-BE49-F238E27FC236}">
                <a16:creationId xmlns:a16="http://schemas.microsoft.com/office/drawing/2014/main" id="{CFC1CF58-FB4D-4FA9-8A71-A6F2B0C18D93}"/>
              </a:ext>
            </a:extLst>
          </p:cNvPr>
          <p:cNvSpPr>
            <a:spLocks noGrp="1" noChangeArrowheads="1"/>
          </p:cNvSpPr>
          <p:nvPr>
            <p:ph idx="1"/>
          </p:nvPr>
        </p:nvSpPr>
        <p:spPr bwMode="auto">
          <a:xfrm>
            <a:off x="4368182" y="318977"/>
            <a:ext cx="7435891" cy="5993845"/>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fontScale="92500" lnSpcReduction="20000"/>
          </a:bodyPr>
          <a:lstStyle/>
          <a:p>
            <a:pPr marL="0" marR="0" lvl="0" indent="0" defTabSz="914400" rtl="0" eaLnBrk="0" fontAlgn="base" latinLnBrk="0" hangingPunct="0">
              <a:spcBef>
                <a:spcPct val="0"/>
              </a:spcBef>
              <a:spcAft>
                <a:spcPts val="600"/>
              </a:spcAft>
              <a:buClrTx/>
              <a:buSzTx/>
              <a:buFontTx/>
              <a:buNone/>
              <a:tabLst/>
            </a:pPr>
            <a:r>
              <a:rPr kumimoji="0" lang="en-US" altLang="en-US" sz="3200" b="0" i="0" u="none" strike="noStrike" cap="none" normalizeH="0" baseline="0" dirty="0">
                <a:ln>
                  <a:noFill/>
                </a:ln>
                <a:effectLst/>
                <a:latin typeface="Work Sans" pitchFamily="2" charset="77"/>
              </a:rPr>
              <a:t>"The marriage covenant, by which a man and a woman form with each other an intimate communion of life and love, has been founded and endowed with its own special laws by the Creator. By its very nature it is ordered to the good of the couple, as well as to the generation and education of children. Christ the Lord raised marriage between the baptized to the dignity of a sacrament." CCC 1660</a:t>
            </a:r>
            <a:endParaRPr kumimoji="0" lang="en-US" altLang="en-US" sz="3200" b="0" i="0" u="none" strike="noStrike" cap="none" normalizeH="0" baseline="0" dirty="0">
              <a:ln>
                <a:noFill/>
              </a:ln>
              <a:effectLst/>
              <a:latin typeface="Arial" panose="020B0604020202020204" pitchFamily="34" charset="0"/>
            </a:endParaRPr>
          </a:p>
        </p:txBody>
      </p:sp>
    </p:spTree>
    <p:extLst>
      <p:ext uri="{BB962C8B-B14F-4D97-AF65-F5344CB8AC3E}">
        <p14:creationId xmlns:p14="http://schemas.microsoft.com/office/powerpoint/2010/main" val="280324867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8069655-ED9F-8542-8A65-F769A6A281A9}"/>
              </a:ext>
            </a:extLst>
          </p:cNvPr>
          <p:cNvSpPr>
            <a:spLocks noGrp="1"/>
          </p:cNvSpPr>
          <p:nvPr>
            <p:ph type="title"/>
          </p:nvPr>
        </p:nvSpPr>
        <p:spPr>
          <a:xfrm>
            <a:off x="1371600" y="188258"/>
            <a:ext cx="10241280" cy="968189"/>
          </a:xfrm>
          <a:ln>
            <a:solidFill>
              <a:schemeClr val="accent5">
                <a:lumMod val="75000"/>
              </a:schemeClr>
            </a:solidFill>
          </a:ln>
        </p:spPr>
        <p:txBody>
          <a:bodyPr>
            <a:normAutofit fontScale="90000"/>
          </a:bodyPr>
          <a:lstStyle/>
          <a:p>
            <a:pPr algn="ctr"/>
            <a:r>
              <a:rPr lang="en-US" dirty="0">
                <a:solidFill>
                  <a:schemeClr val="accent6">
                    <a:lumMod val="50000"/>
                  </a:schemeClr>
                </a:solidFill>
              </a:rPr>
              <a:t>The Church’s </a:t>
            </a:r>
            <a:br>
              <a:rPr lang="en-US" dirty="0">
                <a:solidFill>
                  <a:schemeClr val="accent6">
                    <a:lumMod val="50000"/>
                  </a:schemeClr>
                </a:solidFill>
              </a:rPr>
            </a:br>
            <a:r>
              <a:rPr lang="en-US" dirty="0">
                <a:solidFill>
                  <a:schemeClr val="accent6">
                    <a:lumMod val="50000"/>
                  </a:schemeClr>
                </a:solidFill>
              </a:rPr>
              <a:t>Healing Ministry</a:t>
            </a:r>
          </a:p>
        </p:txBody>
      </p:sp>
      <p:sp>
        <p:nvSpPr>
          <p:cNvPr id="3" name="Content Placeholder 2">
            <a:extLst>
              <a:ext uri="{FF2B5EF4-FFF2-40B4-BE49-F238E27FC236}">
                <a16:creationId xmlns:a16="http://schemas.microsoft.com/office/drawing/2014/main" id="{4A4568CA-2520-424C-AA06-147D37A596C7}"/>
              </a:ext>
            </a:extLst>
          </p:cNvPr>
          <p:cNvSpPr>
            <a:spLocks noGrp="1"/>
          </p:cNvSpPr>
          <p:nvPr>
            <p:ph idx="1"/>
          </p:nvPr>
        </p:nvSpPr>
        <p:spPr>
          <a:xfrm>
            <a:off x="283779" y="1250577"/>
            <a:ext cx="11792607" cy="4821040"/>
          </a:xfrm>
        </p:spPr>
        <p:txBody>
          <a:bodyPr>
            <a:normAutofit fontScale="92500" lnSpcReduction="10000"/>
          </a:bodyPr>
          <a:lstStyle/>
          <a:p>
            <a:r>
              <a:rPr lang="en-US" sz="2800" dirty="0"/>
              <a:t>Pope Benedict XVI: </a:t>
            </a:r>
            <a:r>
              <a:rPr lang="en-US" sz="2800" b="1" i="1" dirty="0"/>
              <a:t>Healing is an essential dimension of the apostolic mission and of Christian faith. It can be said that Christianity is a ‘therapeutic religion, a religion of healing.</a:t>
            </a:r>
          </a:p>
          <a:p>
            <a:r>
              <a:rPr lang="en-US" sz="2800" b="1" dirty="0"/>
              <a:t>Four categories of healing</a:t>
            </a:r>
            <a:r>
              <a:rPr lang="en-US" sz="2800" dirty="0"/>
              <a:t>:</a:t>
            </a:r>
          </a:p>
          <a:p>
            <a:pPr lvl="1"/>
            <a:r>
              <a:rPr lang="en-US" sz="2800" b="1" dirty="0"/>
              <a:t>physical healing</a:t>
            </a:r>
            <a:r>
              <a:rPr lang="en-US" sz="2800" dirty="0"/>
              <a:t>: the healing from physical sickness and disability; </a:t>
            </a:r>
          </a:p>
          <a:p>
            <a:pPr lvl="1"/>
            <a:r>
              <a:rPr lang="en-US" sz="2800" b="1" dirty="0"/>
              <a:t>psychological healing</a:t>
            </a:r>
            <a:r>
              <a:rPr lang="en-US" sz="2800" dirty="0"/>
              <a:t>: the healing of wounds to the human psyche, emotional wounds; </a:t>
            </a:r>
          </a:p>
          <a:p>
            <a:pPr lvl="1"/>
            <a:r>
              <a:rPr lang="en-US" sz="2800" b="1" dirty="0"/>
              <a:t>spiritual healing</a:t>
            </a:r>
            <a:r>
              <a:rPr lang="en-US" sz="2800" dirty="0"/>
              <a:t>: this means, above all, the “healing from sin” that restores a person to a relationship with God; </a:t>
            </a:r>
          </a:p>
          <a:p>
            <a:pPr lvl="2"/>
            <a:r>
              <a:rPr lang="en-US" sz="2800" dirty="0"/>
              <a:t>And </a:t>
            </a:r>
            <a:r>
              <a:rPr lang="en-US" sz="2800" b="1" dirty="0"/>
              <a:t>exorcism and deliverance: </a:t>
            </a:r>
            <a:r>
              <a:rPr lang="en-US" sz="2800" dirty="0"/>
              <a:t>prayers for liberation from evil spirits</a:t>
            </a:r>
          </a:p>
        </p:txBody>
      </p:sp>
    </p:spTree>
    <p:extLst>
      <p:ext uri="{BB962C8B-B14F-4D97-AF65-F5344CB8AC3E}">
        <p14:creationId xmlns:p14="http://schemas.microsoft.com/office/powerpoint/2010/main" val="13197793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BDCC16-C726-F641-A404-904B191ED116}"/>
              </a:ext>
            </a:extLst>
          </p:cNvPr>
          <p:cNvSpPr>
            <a:spLocks noGrp="1"/>
          </p:cNvSpPr>
          <p:nvPr>
            <p:ph type="title"/>
          </p:nvPr>
        </p:nvSpPr>
        <p:spPr>
          <a:xfrm>
            <a:off x="1371600" y="311286"/>
            <a:ext cx="10241280" cy="1114102"/>
          </a:xfrm>
        </p:spPr>
        <p:txBody>
          <a:bodyPr>
            <a:normAutofit/>
          </a:bodyPr>
          <a:lstStyle/>
          <a:p>
            <a:pPr algn="ctr"/>
            <a:r>
              <a:rPr lang="en-US" dirty="0">
                <a:solidFill>
                  <a:schemeClr val="accent6">
                    <a:lumMod val="75000"/>
                  </a:schemeClr>
                </a:solidFill>
              </a:rPr>
              <a:t>The Devil attacked family</a:t>
            </a:r>
            <a:br>
              <a:rPr lang="en-US" dirty="0">
                <a:solidFill>
                  <a:schemeClr val="accent6">
                    <a:lumMod val="75000"/>
                  </a:schemeClr>
                </a:solidFill>
              </a:rPr>
            </a:br>
            <a:r>
              <a:rPr lang="en-US" dirty="0">
                <a:solidFill>
                  <a:schemeClr val="accent6">
                    <a:lumMod val="75000"/>
                  </a:schemeClr>
                </a:solidFill>
              </a:rPr>
              <a:t>from the beginning</a:t>
            </a:r>
          </a:p>
        </p:txBody>
      </p:sp>
      <p:sp>
        <p:nvSpPr>
          <p:cNvPr id="3" name="Content Placeholder 2">
            <a:extLst>
              <a:ext uri="{FF2B5EF4-FFF2-40B4-BE49-F238E27FC236}">
                <a16:creationId xmlns:a16="http://schemas.microsoft.com/office/drawing/2014/main" id="{E7DC604E-123F-0E4E-8E4C-ADBE1C459DFE}"/>
              </a:ext>
            </a:extLst>
          </p:cNvPr>
          <p:cNvSpPr>
            <a:spLocks noGrp="1"/>
          </p:cNvSpPr>
          <p:nvPr>
            <p:ph sz="half" idx="1"/>
          </p:nvPr>
        </p:nvSpPr>
        <p:spPr>
          <a:xfrm>
            <a:off x="457200" y="1634248"/>
            <a:ext cx="5760720" cy="4766552"/>
          </a:xfrm>
        </p:spPr>
        <p:txBody>
          <a:bodyPr>
            <a:normAutofit fontScale="92500" lnSpcReduction="20000"/>
          </a:bodyPr>
          <a:lstStyle/>
          <a:p>
            <a:r>
              <a:rPr lang="en-US" sz="3200" u="sng" dirty="0"/>
              <a:t>Gen 3:1-6</a:t>
            </a:r>
            <a:r>
              <a:rPr lang="en-US" sz="3200" dirty="0"/>
              <a:t>, Adam &amp; Eve: pride, power. </a:t>
            </a:r>
          </a:p>
          <a:p>
            <a:r>
              <a:rPr lang="en-US" sz="3200" dirty="0"/>
              <a:t>The devil &amp; sibling rivalry </a:t>
            </a:r>
          </a:p>
          <a:p>
            <a:pPr lvl="1"/>
            <a:r>
              <a:rPr lang="en-US" sz="3200" u="sng" dirty="0"/>
              <a:t>Gen 4:1-7</a:t>
            </a:r>
            <a:r>
              <a:rPr lang="en-US" sz="3200" dirty="0"/>
              <a:t>, Cain &amp; Abel 	</a:t>
            </a:r>
          </a:p>
          <a:p>
            <a:pPr lvl="1"/>
            <a:r>
              <a:rPr lang="en-US" sz="3200" u="sng" dirty="0"/>
              <a:t>Gen 37:12</a:t>
            </a:r>
            <a:r>
              <a:rPr lang="en-US" sz="3200" dirty="0"/>
              <a:t>, Joseph sold by his brothers </a:t>
            </a:r>
          </a:p>
          <a:p>
            <a:pPr marL="457200" lvl="1" indent="0">
              <a:buNone/>
            </a:pPr>
            <a:r>
              <a:rPr lang="en-US" sz="3200" u="sng" dirty="0"/>
              <a:t>Matt: 2:16-18</a:t>
            </a:r>
            <a:r>
              <a:rPr lang="en-US" sz="3200" dirty="0"/>
              <a:t>, Herod: Killed the infants for fear of a new- born king (pride, jealousy, control)</a:t>
            </a:r>
          </a:p>
          <a:p>
            <a:pPr lvl="1"/>
            <a:endParaRPr lang="en-US" sz="3200" dirty="0"/>
          </a:p>
          <a:p>
            <a:endParaRPr lang="en-US" dirty="0"/>
          </a:p>
        </p:txBody>
      </p:sp>
      <p:sp>
        <p:nvSpPr>
          <p:cNvPr id="4" name="Content Placeholder 3">
            <a:extLst>
              <a:ext uri="{FF2B5EF4-FFF2-40B4-BE49-F238E27FC236}">
                <a16:creationId xmlns:a16="http://schemas.microsoft.com/office/drawing/2014/main" id="{B8E99EAC-46A8-6D49-8559-EBFCE9EF6C4B}"/>
              </a:ext>
            </a:extLst>
          </p:cNvPr>
          <p:cNvSpPr>
            <a:spLocks noGrp="1"/>
          </p:cNvSpPr>
          <p:nvPr>
            <p:ph sz="half" idx="2"/>
          </p:nvPr>
        </p:nvSpPr>
        <p:spPr>
          <a:xfrm>
            <a:off x="6766560" y="1634249"/>
            <a:ext cx="5201322" cy="4766552"/>
          </a:xfrm>
        </p:spPr>
        <p:txBody>
          <a:bodyPr>
            <a:normAutofit fontScale="92500" lnSpcReduction="20000"/>
          </a:bodyPr>
          <a:lstStyle/>
          <a:p>
            <a:r>
              <a:rPr lang="en-US" sz="4800" u="sng" dirty="0"/>
              <a:t>Tobit 3:8-10</a:t>
            </a:r>
            <a:r>
              <a:rPr lang="en-US" sz="4800" dirty="0"/>
              <a:t>, Sarah, the bride cursed</a:t>
            </a:r>
          </a:p>
          <a:p>
            <a:r>
              <a:rPr lang="en-US" sz="4800" u="sng" dirty="0"/>
              <a:t>Tobit 8:1-9</a:t>
            </a:r>
            <a:r>
              <a:rPr lang="en-US" sz="4800" dirty="0"/>
              <a:t>, Tobias, the groom who prayed to break the curse.</a:t>
            </a:r>
          </a:p>
          <a:p>
            <a:endParaRPr lang="en-US" dirty="0"/>
          </a:p>
        </p:txBody>
      </p:sp>
    </p:spTree>
    <p:extLst>
      <p:ext uri="{BB962C8B-B14F-4D97-AF65-F5344CB8AC3E}">
        <p14:creationId xmlns:p14="http://schemas.microsoft.com/office/powerpoint/2010/main" val="16936351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56" name="Rectangle 55">
            <a:extLst>
              <a:ext uri="{FF2B5EF4-FFF2-40B4-BE49-F238E27FC236}">
                <a16:creationId xmlns:a16="http://schemas.microsoft.com/office/drawing/2014/main" id="{BD4C0BBB-0042-4603-A226-6117F3FD5B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Rectangle 57">
            <a:extLst>
              <a:ext uri="{FF2B5EF4-FFF2-40B4-BE49-F238E27FC236}">
                <a16:creationId xmlns:a16="http://schemas.microsoft.com/office/drawing/2014/main" id="{EC44F520-2598-460E-9F91-B02F60830C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5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60" name="Rectangle 59">
            <a:extLst>
              <a:ext uri="{FF2B5EF4-FFF2-40B4-BE49-F238E27FC236}">
                <a16:creationId xmlns:a16="http://schemas.microsoft.com/office/drawing/2014/main" id="{D4605347-2613-41EB-8B87-A7791206526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4DBF5DC2-9DE3-BE48-9393-DC8BAD124AEC}"/>
              </a:ext>
            </a:extLst>
          </p:cNvPr>
          <p:cNvSpPr>
            <a:spLocks noGrp="1"/>
          </p:cNvSpPr>
          <p:nvPr>
            <p:ph type="title"/>
          </p:nvPr>
        </p:nvSpPr>
        <p:spPr>
          <a:xfrm>
            <a:off x="1371601" y="255494"/>
            <a:ext cx="5274860" cy="1887457"/>
          </a:xfrm>
        </p:spPr>
        <p:txBody>
          <a:bodyPr vert="horz" lIns="0" tIns="0" rIns="0" bIns="0" rtlCol="0" anchor="b">
            <a:normAutofit fontScale="90000"/>
          </a:bodyPr>
          <a:lstStyle/>
          <a:p>
            <a:pPr algn="ctr">
              <a:lnSpc>
                <a:spcPct val="90000"/>
              </a:lnSpc>
            </a:pPr>
            <a:br>
              <a:rPr lang="en-US" sz="1000" dirty="0"/>
            </a:br>
            <a:br>
              <a:rPr lang="en-US" sz="1000" dirty="0"/>
            </a:br>
            <a:br>
              <a:rPr lang="en-US" sz="1000" dirty="0"/>
            </a:br>
            <a:r>
              <a:rPr lang="en-US" sz="3200" u="sng" dirty="0">
                <a:solidFill>
                  <a:schemeClr val="accent6">
                    <a:lumMod val="50000"/>
                  </a:schemeClr>
                </a:solidFill>
              </a:rPr>
              <a:t>1 John 3:8</a:t>
            </a:r>
            <a:br>
              <a:rPr lang="en-US" sz="3200" dirty="0"/>
            </a:br>
            <a:r>
              <a:rPr lang="en-US" sz="3200" dirty="0"/>
              <a:t>God undoes</a:t>
            </a:r>
            <a:br>
              <a:rPr lang="en-US" sz="3200" dirty="0"/>
            </a:br>
            <a:r>
              <a:rPr lang="en-US" sz="3200" dirty="0"/>
              <a:t>the works of </a:t>
            </a:r>
            <a:br>
              <a:rPr lang="en-US" sz="3200" dirty="0"/>
            </a:br>
            <a:r>
              <a:rPr lang="en-US" sz="3200" dirty="0"/>
              <a:t>the devil</a:t>
            </a:r>
            <a:br>
              <a:rPr lang="en-US" sz="3200" dirty="0"/>
            </a:br>
            <a:endParaRPr lang="en-US" sz="1000" dirty="0"/>
          </a:p>
        </p:txBody>
      </p:sp>
      <p:sp>
        <p:nvSpPr>
          <p:cNvPr id="3" name="Content Placeholder 2">
            <a:extLst>
              <a:ext uri="{FF2B5EF4-FFF2-40B4-BE49-F238E27FC236}">
                <a16:creationId xmlns:a16="http://schemas.microsoft.com/office/drawing/2014/main" id="{06ED0C95-F406-134C-B920-1F5964C84533}"/>
              </a:ext>
            </a:extLst>
          </p:cNvPr>
          <p:cNvSpPr>
            <a:spLocks noGrp="1"/>
          </p:cNvSpPr>
          <p:nvPr>
            <p:ph sz="half" idx="1"/>
          </p:nvPr>
        </p:nvSpPr>
        <p:spPr>
          <a:xfrm>
            <a:off x="726141" y="2398445"/>
            <a:ext cx="5801119" cy="3800649"/>
          </a:xfrm>
        </p:spPr>
        <p:txBody>
          <a:bodyPr vert="horz" lIns="0" tIns="0" rIns="0" bIns="0" rtlCol="0" anchor="t">
            <a:normAutofit fontScale="92500" lnSpcReduction="20000"/>
          </a:bodyPr>
          <a:lstStyle/>
          <a:p>
            <a:pPr marL="0" indent="0">
              <a:buNone/>
            </a:pPr>
            <a:r>
              <a:rPr lang="en-US" sz="3800" b="1" dirty="0"/>
              <a:t>CCC 395</a:t>
            </a:r>
            <a:r>
              <a:rPr lang="en-US" sz="3800" dirty="0"/>
              <a:t>: The power of Satan is not infinite. He is only a creature, powerful from the fact that that he is pure spirit, but still a creature. He cannot prevent the building up of God’s reign. </a:t>
            </a:r>
          </a:p>
          <a:p>
            <a:endParaRPr lang="en-US" sz="1800" dirty="0"/>
          </a:p>
          <a:p>
            <a:endParaRPr lang="en-US" sz="1800" dirty="0"/>
          </a:p>
        </p:txBody>
      </p:sp>
      <p:pic>
        <p:nvPicPr>
          <p:cNvPr id="18" name="Content Placeholder 17" descr="A picture containing text, bird, rooster&#10;&#10;Description automatically generated">
            <a:extLst>
              <a:ext uri="{FF2B5EF4-FFF2-40B4-BE49-F238E27FC236}">
                <a16:creationId xmlns:a16="http://schemas.microsoft.com/office/drawing/2014/main" id="{2BE4A96D-331F-934B-9B67-E14673966B60}"/>
              </a:ext>
            </a:extLst>
          </p:cNvPr>
          <p:cNvPicPr>
            <a:picLocks noGrp="1" noChangeAspect="1"/>
          </p:cNvPicPr>
          <p:nvPr>
            <p:ph sz="half" idx="2"/>
          </p:nvPr>
        </p:nvPicPr>
        <p:blipFill rotWithShape="1">
          <a:blip r:embed="rId2"/>
          <a:srcRect l="22220" r="23256" b="1"/>
          <a:stretch/>
        </p:blipFill>
        <p:spPr>
          <a:xfrm>
            <a:off x="7103660" y="1"/>
            <a:ext cx="4631140" cy="5745706"/>
          </a:xfrm>
          <a:prstGeom prst="rect">
            <a:avLst/>
          </a:prstGeom>
        </p:spPr>
      </p:pic>
      <p:sp>
        <p:nvSpPr>
          <p:cNvPr id="62" name="Rectangle 61">
            <a:extLst>
              <a:ext uri="{FF2B5EF4-FFF2-40B4-BE49-F238E27FC236}">
                <a16:creationId xmlns:a16="http://schemas.microsoft.com/office/drawing/2014/main" id="{5B03C481-2433-4417-965E-BECB9D12A11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0" y="6400799"/>
            <a:ext cx="12192000" cy="456773"/>
          </a:xfrm>
          <a:prstGeom prst="rect">
            <a:avLst/>
          </a:prstGeom>
          <a:gradFill>
            <a:gsLst>
              <a:gs pos="14000">
                <a:schemeClr val="accent4">
                  <a:alpha val="28000"/>
                </a:schemeClr>
              </a:gs>
              <a:gs pos="100000">
                <a:schemeClr val="accent5">
                  <a:alpha val="85000"/>
                </a:schemeClr>
              </a:gs>
            </a:gsLst>
            <a:lin ang="6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4" name="Rectangle 63">
            <a:extLst>
              <a:ext uri="{FF2B5EF4-FFF2-40B4-BE49-F238E27FC236}">
                <a16:creationId xmlns:a16="http://schemas.microsoft.com/office/drawing/2014/main" id="{A4786A78-84CD-4AC4-B2E4-2BFDC38D7A4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038600" y="6400799"/>
            <a:ext cx="8153398" cy="456772"/>
          </a:xfrm>
          <a:prstGeom prst="rect">
            <a:avLst/>
          </a:prstGeom>
          <a:gradFill>
            <a:gsLst>
              <a:gs pos="9000">
                <a:schemeClr val="accent2">
                  <a:lumMod val="60000"/>
                  <a:lumOff val="40000"/>
                  <a:alpha val="50000"/>
                </a:schemeClr>
              </a:gs>
              <a:gs pos="99000">
                <a:schemeClr val="accent2"/>
              </a:gs>
            </a:gsLst>
            <a:lin ang="14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05259095"/>
      </p:ext>
    </p:extLst>
  </p:cSld>
  <p:clrMapOvr>
    <a:masterClrMapping/>
  </p:clrMapOvr>
</p:sld>
</file>

<file path=ppt/theme/theme1.xml><?xml version="1.0" encoding="utf-8"?>
<a:theme xmlns:a="http://schemas.openxmlformats.org/drawingml/2006/main" name="GradientRiseVTI">
  <a:themeElements>
    <a:clrScheme name="AnalogousFromLightSeedRightStep">
      <a:dk1>
        <a:srgbClr val="000000"/>
      </a:dk1>
      <a:lt1>
        <a:srgbClr val="FFFFFF"/>
      </a:lt1>
      <a:dk2>
        <a:srgbClr val="233A3D"/>
      </a:dk2>
      <a:lt2>
        <a:srgbClr val="E2E4E8"/>
      </a:lt2>
      <a:accent1>
        <a:srgbClr val="BF9D65"/>
      </a:accent1>
      <a:accent2>
        <a:srgbClr val="A3A65B"/>
      </a:accent2>
      <a:accent3>
        <a:srgbClr val="8FAA6E"/>
      </a:accent3>
      <a:accent4>
        <a:srgbClr val="6CB262"/>
      </a:accent4>
      <a:accent5>
        <a:srgbClr val="6CAF80"/>
      </a:accent5>
      <a:accent6>
        <a:srgbClr val="61B099"/>
      </a:accent6>
      <a:hlink>
        <a:srgbClr val="6983AE"/>
      </a:hlink>
      <a:folHlink>
        <a:srgbClr val="7F7F7F"/>
      </a:folHlink>
    </a:clrScheme>
    <a:fontScheme name="Avenir">
      <a:majorFont>
        <a:latin typeface="Gill Sans Nova"/>
        <a:ea typeface=""/>
        <a:cs typeface=""/>
      </a:majorFont>
      <a:minorFont>
        <a:latin typeface="Gill Sans Nov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adientRiseVTI" id="{C2FC082F-B444-4222-AF20-78444CCB5722}" vid="{39F213E4-0CBC-40CB-B3F6-8C5562B6B99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27654</TotalTime>
  <Words>2089</Words>
  <Application>Microsoft Macintosh PowerPoint</Application>
  <PresentationFormat>Widescreen</PresentationFormat>
  <Paragraphs>209</Paragraphs>
  <Slides>25</Slides>
  <Notes>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25</vt:i4>
      </vt:variant>
    </vt:vector>
  </HeadingPairs>
  <TitlesOfParts>
    <vt:vector size="31" baseType="lpstr">
      <vt:lpstr>Arial</vt:lpstr>
      <vt:lpstr>Calibri</vt:lpstr>
      <vt:lpstr>Gill Sans Nova</vt:lpstr>
      <vt:lpstr>Times New Roman</vt:lpstr>
      <vt:lpstr>Work Sans</vt:lpstr>
      <vt:lpstr>GradientRiseVTI</vt:lpstr>
      <vt:lpstr>Opening prayer</vt:lpstr>
      <vt:lpstr>Presenter   Kathleen Beckman</vt:lpstr>
      <vt:lpstr> The Goal of this presentation </vt:lpstr>
      <vt:lpstr>Life’s goal: Heaven</vt:lpstr>
      <vt:lpstr>DefendThe the family</vt:lpstr>
      <vt:lpstr>ATTACKS AGAINST THE FAMILY ARE AIMED AT MOCKING GOD.  </vt:lpstr>
      <vt:lpstr>The Church’s  Healing Ministry</vt:lpstr>
      <vt:lpstr>The Devil attacked family from the beginning</vt:lpstr>
      <vt:lpstr>   1 John 3:8 God undoes the works of  the devil </vt:lpstr>
      <vt:lpstr>Know your Enemy Names of Satan in the bible</vt:lpstr>
      <vt:lpstr>Ephesians 6:11-18</vt:lpstr>
      <vt:lpstr>3 foundational  weapons for victory</vt:lpstr>
      <vt:lpstr>What the devil  CAN &amp; can’t do</vt:lpstr>
      <vt:lpstr>Sight, hearing, touch, smell, taste</vt:lpstr>
      <vt:lpstr>7 Portals</vt:lpstr>
      <vt:lpstr>DISCERNMENT   3 spirits   1. the world  2.The Flesh  3.the devil  </vt:lpstr>
      <vt:lpstr> Ordinary Demonic Activity     Temptation     </vt:lpstr>
      <vt:lpstr>        Extraordinary Demonic Activity 5 LEVELS   </vt:lpstr>
      <vt:lpstr>a New outlook at confession</vt:lpstr>
      <vt:lpstr>Curses vs. blessings</vt:lpstr>
      <vt:lpstr> Stay Free</vt:lpstr>
      <vt:lpstr>Demonic vs. mental illness</vt:lpstr>
      <vt:lpstr>  Profile of Diocesan  deliverance cases</vt:lpstr>
      <vt:lpstr>Profile of Cases 5year average</vt:lpstr>
      <vt:lpstr>Catholic Resources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Deliverance Ministry Protocol  </dc:title>
  <dc:creator>Kathleen Beckman</dc:creator>
  <cp:lastModifiedBy>Kathleen Beckman</cp:lastModifiedBy>
  <cp:revision>15</cp:revision>
  <dcterms:created xsi:type="dcterms:W3CDTF">2022-02-17T00:35:49Z</dcterms:created>
  <dcterms:modified xsi:type="dcterms:W3CDTF">2026-07-24T16:31:07Z</dcterms:modified>
</cp:coreProperties>
</file>